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3" r:id="rId2"/>
    <p:sldMasterId id="2147483811" r:id="rId3"/>
    <p:sldMasterId id="2147483828" r:id="rId4"/>
    <p:sldMasterId id="2147483837" r:id="rId5"/>
    <p:sldMasterId id="2147483852" r:id="rId6"/>
    <p:sldMasterId id="2147483687" r:id="rId7"/>
    <p:sldMasterId id="2147483790" r:id="rId8"/>
    <p:sldMasterId id="2147483719" r:id="rId9"/>
  </p:sldMasterIdLst>
  <p:notesMasterIdLst>
    <p:notesMasterId r:id="rId27"/>
  </p:notesMasterIdLst>
  <p:handoutMasterIdLst>
    <p:handoutMasterId r:id="rId28"/>
  </p:handoutMasterIdLst>
  <p:sldIdLst>
    <p:sldId id="281" r:id="rId10"/>
    <p:sldId id="394" r:id="rId11"/>
    <p:sldId id="404" r:id="rId12"/>
    <p:sldId id="368" r:id="rId13"/>
    <p:sldId id="405" r:id="rId14"/>
    <p:sldId id="390" r:id="rId15"/>
    <p:sldId id="398" r:id="rId16"/>
    <p:sldId id="395" r:id="rId17"/>
    <p:sldId id="396" r:id="rId18"/>
    <p:sldId id="397" r:id="rId19"/>
    <p:sldId id="399" r:id="rId20"/>
    <p:sldId id="401" r:id="rId21"/>
    <p:sldId id="402" r:id="rId22"/>
    <p:sldId id="403" r:id="rId23"/>
    <p:sldId id="400" r:id="rId24"/>
    <p:sldId id="365" r:id="rId25"/>
    <p:sldId id="379" r:id="rId2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īss Rihards Vilcāns" initials="MRV" lastIdx="1" clrIdx="0">
    <p:extLst>
      <p:ext uri="{19B8F6BF-5375-455C-9EA6-DF929625EA0E}">
        <p15:presenceInfo xmlns:p15="http://schemas.microsoft.com/office/powerpoint/2012/main" userId="S-1-5-21-1496537170-2675893987-383228499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8E8E"/>
    <a:srgbClr val="FFDADA"/>
    <a:srgbClr val="8A2233"/>
    <a:srgbClr val="0077DA"/>
    <a:srgbClr val="FBDDDD"/>
    <a:srgbClr val="F6C6C6"/>
    <a:srgbClr val="F3AFAF"/>
    <a:srgbClr val="EA6C6C"/>
    <a:srgbClr val="E6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902" autoAdjust="0"/>
  </p:normalViewPr>
  <p:slideViewPr>
    <p:cSldViewPr snapToGrid="0" showGuides="1">
      <p:cViewPr varScale="1">
        <p:scale>
          <a:sx n="49" d="100"/>
          <a:sy n="49" d="100"/>
        </p:scale>
        <p:origin x="1300" y="52"/>
      </p:cViewPr>
      <p:guideLst>
        <p:guide orient="horz" pos="2160"/>
        <p:guide pos="3840"/>
      </p:guideLst>
    </p:cSldViewPr>
  </p:slideViewPr>
  <p:notesTextViewPr>
    <p:cViewPr>
      <p:scale>
        <a:sx n="3" d="2"/>
        <a:sy n="3" d="2"/>
      </p:scale>
      <p:origin x="0" y="0"/>
    </p:cViewPr>
  </p:notesTextViewPr>
  <p:sorterViewPr>
    <p:cViewPr>
      <p:scale>
        <a:sx n="100" d="100"/>
        <a:sy n="100" d="100"/>
      </p:scale>
      <p:origin x="0" y="-17538"/>
    </p:cViewPr>
  </p:sorterViewPr>
  <p:notesViewPr>
    <p:cSldViewPr snapToGrid="0" showGuides="1">
      <p:cViewPr varScale="1">
        <p:scale>
          <a:sx n="117" d="100"/>
          <a:sy n="117" d="100"/>
        </p:scale>
        <p:origin x="4176" y="90"/>
      </p:cViewPr>
      <p:guideLst/>
    </p:cSldViewPr>
  </p:notesViewPr>
  <p:gridSpacing cx="381600" cy="3816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AB1088D8-68B5-4ECA-8CFB-3A05E6684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F5540010-5E00-44B3-8831-827FD91748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EA0231-C175-4EE4-9ACA-7105F27E32EC}" type="datetimeFigureOut">
              <a:rPr lang="lv-LV" smtClean="0"/>
              <a:t>13.08.2024</a:t>
            </a:fld>
            <a:endParaRPr lang="lv-LV"/>
          </a:p>
        </p:txBody>
      </p:sp>
      <p:sp>
        <p:nvSpPr>
          <p:cNvPr id="4" name="Kājenes vietturis 3">
            <a:extLst>
              <a:ext uri="{FF2B5EF4-FFF2-40B4-BE49-F238E27FC236}">
                <a16:creationId xmlns:a16="http://schemas.microsoft.com/office/drawing/2014/main" id="{2D8D1114-BD9E-4702-94E8-53D0DFE4F1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B15CE48F-57CA-4589-9BC1-72FDEE514D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B5ECD-EE8D-4068-9EBF-AE718156AE60}" type="slidenum">
              <a:rPr lang="lv-LV" smtClean="0"/>
              <a:t>‹#›</a:t>
            </a:fld>
            <a:endParaRPr lang="lv-LV"/>
          </a:p>
        </p:txBody>
      </p:sp>
    </p:spTree>
    <p:extLst>
      <p:ext uri="{BB962C8B-B14F-4D97-AF65-F5344CB8AC3E}">
        <p14:creationId xmlns:p14="http://schemas.microsoft.com/office/powerpoint/2010/main" val="80974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3D8A8-295A-4238-B530-6F9AC35D37E4}" type="datetimeFigureOut">
              <a:rPr lang="lv-LV" smtClean="0"/>
              <a:t>13.08.2024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8275B-1FAA-4337-A521-73FDC62AF822}" type="slidenum">
              <a:rPr lang="lv-LV" smtClean="0"/>
              <a:t>‹#›</a:t>
            </a:fld>
            <a:endParaRPr lang="lv-LV"/>
          </a:p>
        </p:txBody>
      </p:sp>
    </p:spTree>
    <p:extLst>
      <p:ext uri="{BB962C8B-B14F-4D97-AF65-F5344CB8AC3E}">
        <p14:creationId xmlns:p14="http://schemas.microsoft.com/office/powerpoint/2010/main" val="309004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81B8275B-1FAA-4337-A521-73FDC62AF822}" type="slidenum">
              <a:rPr lang="lv-LV" smtClean="0"/>
              <a:t>1</a:t>
            </a:fld>
            <a:endParaRPr lang="lv-LV"/>
          </a:p>
        </p:txBody>
      </p:sp>
    </p:spTree>
    <p:extLst>
      <p:ext uri="{BB962C8B-B14F-4D97-AF65-F5344CB8AC3E}">
        <p14:creationId xmlns:p14="http://schemas.microsoft.com/office/powerpoint/2010/main" val="83329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Var norādīt, ka internetā ir dažādas vietnes, kur salīdzina vienas preces cenas dažādos veikalos (ceno.lv, salidzini.lv, kurpirkt.lv)</a:t>
            </a:r>
          </a:p>
          <a:p>
            <a:endParaRPr lang="lv-LV" dirty="0"/>
          </a:p>
          <a:p>
            <a:r>
              <a:rPr lang="lv-LV" dirty="0"/>
              <a:t>Par akciju piedāvājumiem gan jāuzsver tas, ka lai tie nekļūst par impulsa pirkumiem. Zināt, kas ir vajadzīgs </a:t>
            </a:r>
            <a:r>
              <a:rPr lang="lv-LV" dirty="0">
                <a:sym typeface="Wingdings" panose="05000000000000000000" pitchFamily="2" charset="2"/>
              </a:rPr>
              <a:t> meklēt un salīdzināt cenas  ja iespējams, tad sagaidīt akciju</a:t>
            </a:r>
            <a:endParaRPr lang="lv-LV" dirty="0"/>
          </a:p>
          <a:p>
            <a:endParaRPr lang="lv-LV" dirty="0"/>
          </a:p>
          <a:p>
            <a:r>
              <a:rPr lang="lv-LV" dirty="0"/>
              <a:t>Par patērētāja tiesībām daudz laika runāt nebūs, bet var pateikt pāris galvenās lietas: par tiesībām atdot atpakaļ preci divu nedēļu laikā (pat neminot iemeslu), par nekvalitatīviem produktiem</a:t>
            </a:r>
          </a:p>
        </p:txBody>
      </p:sp>
      <p:sp>
        <p:nvSpPr>
          <p:cNvPr id="4" name="Slide Number Placeholder 3"/>
          <p:cNvSpPr>
            <a:spLocks noGrp="1"/>
          </p:cNvSpPr>
          <p:nvPr>
            <p:ph type="sldNum" sz="quarter" idx="5"/>
          </p:nvPr>
        </p:nvSpPr>
        <p:spPr/>
        <p:txBody>
          <a:bodyPr/>
          <a:lstStyle/>
          <a:p>
            <a:fld id="{81B8275B-1FAA-4337-A521-73FDC62AF822}" type="slidenum">
              <a:rPr lang="lv-LV" smtClean="0"/>
              <a:t>13</a:t>
            </a:fld>
            <a:endParaRPr lang="lv-LV"/>
          </a:p>
        </p:txBody>
      </p:sp>
    </p:spTree>
    <p:extLst>
      <p:ext uri="{BB962C8B-B14F-4D97-AF65-F5344CB8AC3E}">
        <p14:creationId xmlns:p14="http://schemas.microsoft.com/office/powerpoint/2010/main" val="2292419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Šis, ja runā par budžetu ar vecākām klasēm</a:t>
            </a:r>
          </a:p>
        </p:txBody>
      </p:sp>
      <p:sp>
        <p:nvSpPr>
          <p:cNvPr id="4" name="Slaida numura vietturis 3"/>
          <p:cNvSpPr>
            <a:spLocks noGrp="1"/>
          </p:cNvSpPr>
          <p:nvPr>
            <p:ph type="sldNum" sz="quarter" idx="5"/>
          </p:nvPr>
        </p:nvSpPr>
        <p:spPr/>
        <p:txBody>
          <a:bodyPr/>
          <a:lstStyle/>
          <a:p>
            <a:fld id="{81B8275B-1FAA-4337-A521-73FDC62AF822}" type="slidenum">
              <a:rPr lang="lv-LV" smtClean="0"/>
              <a:t>14</a:t>
            </a:fld>
            <a:endParaRPr lang="lv-LV"/>
          </a:p>
        </p:txBody>
      </p:sp>
    </p:spTree>
    <p:extLst>
      <p:ext uri="{BB962C8B-B14F-4D97-AF65-F5344CB8AC3E}">
        <p14:creationId xmlns:p14="http://schemas.microsoft.com/office/powerpoint/2010/main" val="192312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skolēni drīkst izmantot telefonus, tad aicināt viņus izmēģināt kādu no </a:t>
            </a:r>
            <a:r>
              <a:rPr lang="lv-LV" dirty="0" err="1"/>
              <a:t>daudzajām</a:t>
            </a:r>
            <a:r>
              <a:rPr lang="lv-LV" dirty="0"/>
              <a:t> brīvi pieejamajām budžeta plānošanas lietotnēm, meklējot to lietotņu veikalā. </a:t>
            </a:r>
          </a:p>
          <a:p>
            <a:endParaRPr lang="lv-LV" dirty="0"/>
          </a:p>
          <a:p>
            <a:r>
              <a:rPr lang="lv-LV" dirty="0"/>
              <a:t>Šo uzdevumu vajadzētu sākt aptuveni 10-15min pirms nodarbības beigām, lai pēdējās 5 minūtēs var pārrunāt, ko paņems no nodarbības.</a:t>
            </a:r>
          </a:p>
          <a:p>
            <a:endParaRPr lang="lv-LV" dirty="0"/>
          </a:p>
          <a:p>
            <a:r>
              <a:rPr lang="lv-LV" dirty="0"/>
              <a:t>Pamatskolā tas varētu būt personīgais budžets nedēļai, pamatskolas beigās mēnesim, vidusskolā ģimenes budžets nedēļai vai mēnesim. Ja pietrūkst laika, atstāt to kā mājasdarbu pārrunāšanai ar skolotāju nākamajā reizē. </a:t>
            </a:r>
          </a:p>
          <a:p>
            <a:endParaRPr lang="lv-LV" dirty="0"/>
          </a:p>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15</a:t>
            </a:fld>
            <a:endParaRPr lang="lv-LV"/>
          </a:p>
        </p:txBody>
      </p:sp>
    </p:spTree>
    <p:extLst>
      <p:ext uri="{BB962C8B-B14F-4D97-AF65-F5344CB8AC3E}">
        <p14:creationId xmlns:p14="http://schemas.microsoft.com/office/powerpoint/2010/main" val="106839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Pārrunāt šodienas stundā darītu.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0" dirty="0"/>
              <a:t>Pāros izdomāt trīs lietas, ko paņems līdzi / ko ieguva no nodarbības. Lūgt dažiem pāriem nosaukt.</a:t>
            </a:r>
          </a:p>
        </p:txBody>
      </p:sp>
      <p:sp>
        <p:nvSpPr>
          <p:cNvPr id="4" name="Slaida numura vietturis 3"/>
          <p:cNvSpPr>
            <a:spLocks noGrp="1"/>
          </p:cNvSpPr>
          <p:nvPr>
            <p:ph type="sldNum" sz="quarter" idx="5"/>
          </p:nvPr>
        </p:nvSpPr>
        <p:spPr/>
        <p:txBody>
          <a:bodyPr/>
          <a:lstStyle/>
          <a:p>
            <a:fld id="{81B8275B-1FAA-4337-A521-73FDC62AF822}" type="slidenum">
              <a:rPr lang="lv-LV" smtClean="0"/>
              <a:t>16</a:t>
            </a:fld>
            <a:endParaRPr lang="lv-LV"/>
          </a:p>
        </p:txBody>
      </p:sp>
    </p:spTree>
    <p:extLst>
      <p:ext uri="{BB962C8B-B14F-4D97-AF65-F5344CB8AC3E}">
        <p14:creationId xmlns:p14="http://schemas.microsoft.com/office/powerpoint/2010/main" val="184389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kern="1200" dirty="0">
                <a:solidFill>
                  <a:schemeClr val="tx1"/>
                </a:solidFill>
                <a:effectLst/>
                <a:latin typeface="+mn-lt"/>
                <a:ea typeface="+mn-ea"/>
                <a:cs typeface="+mn-cs"/>
              </a:rPr>
              <a:t> Ar šiem jautājumiem rosina skolēnus sarunai par kabatas naudas plānošanu un naudas aizņemšanos no citiem.</a:t>
            </a:r>
          </a:p>
          <a:p>
            <a:endParaRPr lang="lv-LV" sz="1200" b="0" i="0" kern="1200" dirty="0">
              <a:solidFill>
                <a:schemeClr val="tx1"/>
              </a:solidFill>
              <a:effectLst/>
              <a:latin typeface="+mn-lt"/>
              <a:ea typeface="+mn-ea"/>
              <a:cs typeface="+mn-cs"/>
            </a:endParaRPr>
          </a:p>
          <a:p>
            <a:r>
              <a:rPr lang="lv-LV" sz="1200" b="0" i="0" kern="1200" dirty="0">
                <a:solidFill>
                  <a:schemeClr val="tx1"/>
                </a:solidFill>
                <a:effectLst/>
                <a:latin typeface="+mn-lt"/>
                <a:ea typeface="+mn-ea"/>
                <a:cs typeface="+mn-cs"/>
              </a:rPr>
              <a:t>Var uzdot dažus no šiem vai arī dažādiem skolēnu pāriem iedot uz minūti apspriest kādu no jautājumiem.</a:t>
            </a:r>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2</a:t>
            </a:fld>
            <a:endParaRPr lang="lv-LV"/>
          </a:p>
        </p:txBody>
      </p:sp>
    </p:spTree>
    <p:extLst>
      <p:ext uri="{BB962C8B-B14F-4D97-AF65-F5344CB8AC3E}">
        <p14:creationId xmlns:p14="http://schemas.microsoft.com/office/powerpoint/2010/main" val="12318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Vajadzētu uzsvērt, ka līdzekļus izmanto vajadzību un vēlmju apmierināšanai, bet jebkurš cilvēks vienmēr saskaras ar neizbēgamo ierobežotības problēmu – resursi vienmēr ir ierobežoti, bet vajadzības un vēlmes ir neierobežotas. </a:t>
            </a:r>
          </a:p>
          <a:p>
            <a:endParaRPr lang="lv-LV" dirty="0"/>
          </a:p>
          <a:p>
            <a:r>
              <a:rPr lang="lv-LV" dirty="0"/>
              <a:t>Aprunāties, no kurienes nāk ienākumi – alga, īpašuma izīrēšana, peļņa, noguldījumi bankā, dividendes no vērstpapīriem, pensija, pabalsti, stipendijas, kabatas nauda, aizņēmums</a:t>
            </a:r>
          </a:p>
          <a:p>
            <a:endParaRPr lang="lv-LV" dirty="0"/>
          </a:p>
          <a:p>
            <a:r>
              <a:rPr lang="lv-LV" dirty="0"/>
              <a:t>Aprunāties par izdevumiem un to, kā tos varētu kategorizēt. Piemēram, izdevumi pamatvajadzību apmierināšanai – ēdienam, ūdenim, mājoklim, kā arī citi izdevumi – kino apmeklējumam, maksai par internetu, televīziju, mobilo tālruni u.c. Iekrājumu veidošana.</a:t>
            </a:r>
          </a:p>
        </p:txBody>
      </p:sp>
      <p:sp>
        <p:nvSpPr>
          <p:cNvPr id="4" name="Slide Number Placeholder 3"/>
          <p:cNvSpPr>
            <a:spLocks noGrp="1"/>
          </p:cNvSpPr>
          <p:nvPr>
            <p:ph type="sldNum" sz="quarter" idx="5"/>
          </p:nvPr>
        </p:nvSpPr>
        <p:spPr/>
        <p:txBody>
          <a:bodyPr/>
          <a:lstStyle/>
          <a:p>
            <a:fld id="{81B8275B-1FAA-4337-A521-73FDC62AF822}" type="slidenum">
              <a:rPr lang="lv-LV" smtClean="0"/>
              <a:t>4</a:t>
            </a:fld>
            <a:endParaRPr lang="lv-LV"/>
          </a:p>
        </p:txBody>
      </p:sp>
    </p:spTree>
    <p:extLst>
      <p:ext uri="{BB962C8B-B14F-4D97-AF65-F5344CB8AC3E}">
        <p14:creationId xmlns:p14="http://schemas.microsoft.com/office/powerpoint/2010/main" val="120985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5</a:t>
            </a:fld>
            <a:endParaRPr lang="lv-LV"/>
          </a:p>
        </p:txBody>
      </p:sp>
    </p:spTree>
    <p:extLst>
      <p:ext uri="{BB962C8B-B14F-4D97-AF65-F5344CB8AC3E}">
        <p14:creationId xmlns:p14="http://schemas.microsoft.com/office/powerpoint/2010/main" val="364011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Līdzsvarots jeb SABALANSĒTS budžets</a:t>
            </a:r>
          </a:p>
          <a:p>
            <a:endParaRPr lang="lv-LV" dirty="0"/>
          </a:p>
          <a:p>
            <a:r>
              <a:rPr lang="lv-LV" dirty="0"/>
              <a:t>Uzsvērt, ka mēs nevaram iztērēt vairāk naudas nekā mums ir, ja vien neaizņemamies naudu.  </a:t>
            </a:r>
          </a:p>
          <a:p>
            <a:endParaRPr lang="lv-LV" dirty="0"/>
          </a:p>
          <a:p>
            <a:r>
              <a:rPr lang="lv-LV" dirty="0"/>
              <a:t>Tāpēc svarīgi veidot uzkrājumus iespējamajiem lielākiem pirkumiem nākotnē. </a:t>
            </a:r>
          </a:p>
        </p:txBody>
      </p:sp>
      <p:sp>
        <p:nvSpPr>
          <p:cNvPr id="4" name="Slide Number Placeholder 3"/>
          <p:cNvSpPr>
            <a:spLocks noGrp="1"/>
          </p:cNvSpPr>
          <p:nvPr>
            <p:ph type="sldNum" sz="quarter" idx="5"/>
          </p:nvPr>
        </p:nvSpPr>
        <p:spPr/>
        <p:txBody>
          <a:bodyPr/>
          <a:lstStyle/>
          <a:p>
            <a:fld id="{81B8275B-1FAA-4337-A521-73FDC62AF822}" type="slidenum">
              <a:rPr lang="lv-LV" smtClean="0"/>
              <a:t>6</a:t>
            </a:fld>
            <a:endParaRPr lang="lv-LV"/>
          </a:p>
        </p:txBody>
      </p:sp>
    </p:spTree>
    <p:extLst>
      <p:ext uri="{BB962C8B-B14F-4D97-AF65-F5344CB8AC3E}">
        <p14:creationId xmlns:p14="http://schemas.microsoft.com/office/powerpoint/2010/main" val="271226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Šeit iespējams vairāk pārrunāt ar skolēniem, kāpēc finanses jātērē atbildīgi? Kāpēc ilgstoši nevar tērēt vairāk nekā saņem? Kāds labums no uzkrājumu veidošanas? Vai skolēni var pateikt, kur un kā labāk veidot uzkrājumus?</a:t>
            </a:r>
          </a:p>
        </p:txBody>
      </p:sp>
      <p:sp>
        <p:nvSpPr>
          <p:cNvPr id="4" name="Slide Number Placeholder 3"/>
          <p:cNvSpPr>
            <a:spLocks noGrp="1"/>
          </p:cNvSpPr>
          <p:nvPr>
            <p:ph type="sldNum" sz="quarter" idx="5"/>
          </p:nvPr>
        </p:nvSpPr>
        <p:spPr/>
        <p:txBody>
          <a:bodyPr/>
          <a:lstStyle/>
          <a:p>
            <a:fld id="{81B8275B-1FAA-4337-A521-73FDC62AF822}" type="slidenum">
              <a:rPr lang="lv-LV" smtClean="0"/>
              <a:t>7</a:t>
            </a:fld>
            <a:endParaRPr lang="lv-LV"/>
          </a:p>
        </p:txBody>
      </p:sp>
    </p:spTree>
    <p:extLst>
      <p:ext uri="{BB962C8B-B14F-4D97-AF65-F5344CB8AC3E}">
        <p14:creationId xmlns:p14="http://schemas.microsoft.com/office/powerpoint/2010/main" val="209550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Budžets ar deficītu – izdevumi lielāki par ieņēmumiem. Ko varētu darīt tādā situācijā? No kuriem ieplānotajiem tēriņiem varētu atteikties?</a:t>
            </a:r>
          </a:p>
          <a:p>
            <a:endParaRPr lang="lv-LV" dirty="0"/>
          </a:p>
          <a:p>
            <a:endParaRPr lang="lv-LV" dirty="0"/>
          </a:p>
          <a:p>
            <a:r>
              <a:rPr lang="lv-LV" dirty="0"/>
              <a:t>Aizņemties – vai ir prātīgi aizņemties šādā situācijā? Kāpēc ne? Kurā situācijā aizņemties naudu ir saprātīga rīcība?</a:t>
            </a:r>
          </a:p>
          <a:p>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9</a:t>
            </a:fld>
            <a:endParaRPr lang="lv-LV"/>
          </a:p>
        </p:txBody>
      </p:sp>
    </p:spTree>
    <p:extLst>
      <p:ext uri="{BB962C8B-B14F-4D97-AF65-F5344CB8AC3E}">
        <p14:creationId xmlns:p14="http://schemas.microsoft.com/office/powerpoint/2010/main" val="62287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Ar skolēniem jāpārrunā pieci soļi:</a:t>
            </a:r>
          </a:p>
          <a:p>
            <a:pPr marL="228600" indent="-228600">
              <a:buAutoNum type="arabicParenR"/>
            </a:pPr>
            <a:r>
              <a:rPr lang="lv-LV" b="1" dirty="0"/>
              <a:t>Pārskatāmā veidā </a:t>
            </a:r>
            <a:r>
              <a:rPr lang="lv-LV" dirty="0"/>
              <a:t>uzskaitīt savus pašreizējos ienākumus un izdevumus – kur to varētu darīt? Uz papīra; </a:t>
            </a:r>
            <a:r>
              <a:rPr lang="lv-LV" dirty="0" err="1"/>
              <a:t>excel</a:t>
            </a:r>
            <a:r>
              <a:rPr lang="lv-LV" dirty="0"/>
              <a:t>, budžeta plānošanas lietotnēs.</a:t>
            </a:r>
          </a:p>
          <a:p>
            <a:pPr marL="228600" indent="-228600">
              <a:buAutoNum type="arabicParenR"/>
            </a:pPr>
            <a:r>
              <a:rPr lang="lv-LV" dirty="0"/>
              <a:t>Jāpārdomā, vai ir veidi, kā palielināt savus ienākumus? Kurus izdevumus varētu samazināt?</a:t>
            </a:r>
          </a:p>
          <a:p>
            <a:pPr marL="228600" indent="-228600">
              <a:buAutoNum type="arabicParenR"/>
            </a:pPr>
            <a:r>
              <a:rPr lang="lv-LV" dirty="0"/>
              <a:t>Jāsaprot, kas ir mani mērķi? Vai visi izdevumi palīdz man sasniegt manus mērķus? Vai tuvākajā laikā būs kādi jauni mērķi, kuri prasīs tēriņus? Vai mani mērķi ir reālistiski sasniedzami ar maniem ienākumiem? Varbūt mērķi ir jāpārskata. Kas ir manas prioritātes?</a:t>
            </a:r>
          </a:p>
          <a:p>
            <a:pPr marL="228600" indent="-228600">
              <a:buAutoNum type="arabicParenR"/>
            </a:pPr>
            <a:r>
              <a:rPr lang="lv-LV" dirty="0"/>
              <a:t>Plānošana. Kad līdzekļi būs nepieciešami? Cik ilgi? Līdzekļu plānošanai jābūt regulārai (piemēram, reizi nedēļā, mēnesī vai ik pa pāris mēnešiem)</a:t>
            </a:r>
          </a:p>
          <a:p>
            <a:pPr rtl="0" fontAlgn="base"/>
            <a:r>
              <a:rPr lang="lv-LV" sz="1200" b="0" i="0" u="none" strike="noStrike" kern="1200" dirty="0">
                <a:solidFill>
                  <a:schemeClr val="tx1"/>
                </a:solidFill>
                <a:effectLst/>
                <a:latin typeface="+mn-lt"/>
                <a:ea typeface="+mn-ea"/>
                <a:cs typeface="+mn-cs"/>
              </a:rPr>
              <a:t>Pieradini sevi vispirms samaksāt rēķinus un tikai tad domāt par elastīgajiem izdevumiem. Taupi naudu. Iemācies pateikt nē. Lieto atlaižu kartes. </a:t>
            </a:r>
          </a:p>
          <a:p>
            <a:pPr marL="228600" indent="-228600">
              <a:buAutoNum type="arabicParenR"/>
            </a:pPr>
            <a:endParaRPr lang="lv-LV" dirty="0"/>
          </a:p>
          <a:p>
            <a:pPr marL="228600" indent="-228600">
              <a:buAutoNum type="arabicParenR"/>
            </a:pPr>
            <a:endParaRPr lang="lv-LV" dirty="0"/>
          </a:p>
        </p:txBody>
      </p:sp>
      <p:sp>
        <p:nvSpPr>
          <p:cNvPr id="4" name="Slide Number Placeholder 3"/>
          <p:cNvSpPr>
            <a:spLocks noGrp="1"/>
          </p:cNvSpPr>
          <p:nvPr>
            <p:ph type="sldNum" sz="quarter" idx="5"/>
          </p:nvPr>
        </p:nvSpPr>
        <p:spPr/>
        <p:txBody>
          <a:bodyPr/>
          <a:lstStyle/>
          <a:p>
            <a:fld id="{81B8275B-1FAA-4337-A521-73FDC62AF822}" type="slidenum">
              <a:rPr lang="lv-LV" smtClean="0"/>
              <a:t>10</a:t>
            </a:fld>
            <a:endParaRPr lang="lv-LV"/>
          </a:p>
        </p:txBody>
      </p:sp>
    </p:spTree>
    <p:extLst>
      <p:ext uri="{BB962C8B-B14F-4D97-AF65-F5344CB8AC3E}">
        <p14:creationId xmlns:p14="http://schemas.microsoft.com/office/powerpoint/2010/main" val="183160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laiks atļauj – var pārrunāt plusus un mīnusus katram plānošanas veidam.</a:t>
            </a:r>
          </a:p>
          <a:p>
            <a:endParaRPr lang="lv-LV" dirty="0"/>
          </a:p>
          <a:p>
            <a:r>
              <a:rPr lang="lv-LV" dirty="0"/>
              <a:t>Var pajautāt, vai tie, kam ir savs bankas konts, ir pamanījuši banku piedāvātos rīkus. </a:t>
            </a:r>
          </a:p>
        </p:txBody>
      </p:sp>
      <p:sp>
        <p:nvSpPr>
          <p:cNvPr id="4" name="Slide Number Placeholder 3"/>
          <p:cNvSpPr>
            <a:spLocks noGrp="1"/>
          </p:cNvSpPr>
          <p:nvPr>
            <p:ph type="sldNum" sz="quarter" idx="5"/>
          </p:nvPr>
        </p:nvSpPr>
        <p:spPr/>
        <p:txBody>
          <a:bodyPr/>
          <a:lstStyle/>
          <a:p>
            <a:fld id="{81B8275B-1FAA-4337-A521-73FDC62AF822}" type="slidenum">
              <a:rPr lang="lv-LV" smtClean="0"/>
              <a:t>11</a:t>
            </a:fld>
            <a:endParaRPr lang="lv-LV"/>
          </a:p>
        </p:txBody>
      </p:sp>
    </p:spTree>
    <p:extLst>
      <p:ext uri="{BB962C8B-B14F-4D97-AF65-F5344CB8AC3E}">
        <p14:creationId xmlns:p14="http://schemas.microsoft.com/office/powerpoint/2010/main" val="2229149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tumš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8"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73459"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pic>
        <p:nvPicPr>
          <p:cNvPr id="7" name="Grafika 6">
            <a:extLst>
              <a:ext uri="{FF2B5EF4-FFF2-40B4-BE49-F238E27FC236}">
                <a16:creationId xmlns:a16="http://schemas.microsoft.com/office/drawing/2014/main" id="{CECD442D-AC1B-4B23-BD03-A4D8E4AB82C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1482" y="6031031"/>
            <a:ext cx="1281053" cy="453083"/>
          </a:xfrm>
          <a:prstGeom prst="rect">
            <a:avLst/>
          </a:prstGeom>
        </p:spPr>
      </p:pic>
      <p:sp>
        <p:nvSpPr>
          <p:cNvPr id="10" name="Taisnstūris 9">
            <a:extLst>
              <a:ext uri="{FF2B5EF4-FFF2-40B4-BE49-F238E27FC236}">
                <a16:creationId xmlns:a16="http://schemas.microsoft.com/office/drawing/2014/main" id="{6EC2F74E-6F29-4FA4-88C5-C1E3C70EB7D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9135"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Kājenes vietturis 7">
            <a:extLst>
              <a:ext uri="{FF2B5EF4-FFF2-40B4-BE49-F238E27FC236}">
                <a16:creationId xmlns:a16="http://schemas.microsoft.com/office/drawing/2014/main" id="{E8AAAF95-0EB5-F8CF-FCF9-DAD04ABD22F4}"/>
              </a:ext>
            </a:extLst>
          </p:cNvPr>
          <p:cNvSpPr>
            <a:spLocks noGrp="1"/>
          </p:cNvSpPr>
          <p:nvPr>
            <p:ph type="ftr" sz="quarter" idx="13"/>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46504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daļu slaids_2_gaišs">
    <p:bg>
      <p:bgRef idx="1001">
        <a:schemeClr val="bg2"/>
      </p:bgRef>
    </p:bg>
    <p:spTree>
      <p:nvGrpSpPr>
        <p:cNvPr id="1" name=""/>
        <p:cNvGrpSpPr/>
        <p:nvPr/>
      </p:nvGrpSpPr>
      <p:grpSpPr>
        <a:xfrm>
          <a:off x="0" y="0"/>
          <a:ext cx="0" cy="0"/>
          <a:chOff x="0" y="0"/>
          <a:chExt cx="0" cy="0"/>
        </a:xfrm>
      </p:grpSpPr>
      <p:sp>
        <p:nvSpPr>
          <p:cNvPr id="8" name="Attēla vietturis 3">
            <a:extLst>
              <a:ext uri="{FF2B5EF4-FFF2-40B4-BE49-F238E27FC236}">
                <a16:creationId xmlns:a16="http://schemas.microsoft.com/office/drawing/2014/main" id="{95B4951E-3D8E-4939-AE13-1CD61472E8BA}"/>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9C8D58EC-A20D-4E85-82E5-001D0C0DD27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0C3C8E2-CD1C-F4E6-70C0-8AA9D799D05D}"/>
              </a:ext>
            </a:extLst>
          </p:cNvPr>
          <p:cNvSpPr>
            <a:spLocks noGrp="1"/>
          </p:cNvSpPr>
          <p:nvPr>
            <p:ph type="ftr" sz="quarter" idx="18"/>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2575470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diagrammas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1997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0729"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57504"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59776"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05ADDBE1-9F38-41F9-ACE8-0F5BCD2E67DF}"/>
              </a:ext>
            </a:extLst>
          </p:cNvPr>
          <p:cNvSpPr>
            <a:spLocks noGrp="1"/>
          </p:cNvSpPr>
          <p:nvPr>
            <p:ph type="body" sz="quarter" idx="43" hasCustomPrompt="1"/>
          </p:nvPr>
        </p:nvSpPr>
        <p:spPr>
          <a:xfrm>
            <a:off x="759728" y="6345238"/>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3CD5AC6D-026D-3DD3-5A78-CE3F8B556EA6}"/>
              </a:ext>
            </a:extLst>
          </p:cNvPr>
          <p:cNvSpPr>
            <a:spLocks noGrp="1"/>
          </p:cNvSpPr>
          <p:nvPr>
            <p:ph type="ftr" sz="quarter" idx="44"/>
          </p:nvPr>
        </p:nvSpPr>
        <p:spPr>
          <a:xfrm>
            <a:off x="4944000" y="6282000"/>
            <a:ext cx="2304000" cy="360000"/>
          </a:xfrm>
        </p:spPr>
        <p:txBody>
          <a:bodyPr/>
          <a:lstStyle>
            <a:lvl1pPr algn="ct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3463381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57300154"/>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389043" y="389045"/>
            <a:ext cx="1150623"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150623"/>
            <a:ext cx="12192000" cy="57073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5"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5" y="1721749"/>
            <a:ext cx="5449144" cy="1944000"/>
          </a:xfrm>
        </p:spPr>
        <p:txBody>
          <a:bodyPr anchor="t"/>
          <a:lstStyle>
            <a:lvl1pPr algn="ctr">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96766" y="1340749"/>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96766" y="1721749"/>
            <a:ext cx="5435922" cy="1944000"/>
          </a:xfrm>
        </p:spPr>
        <p:txBody>
          <a:bodyPr anchor="t"/>
          <a:lstStyle>
            <a:lvl1pPr algn="ctr">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820195"/>
          </a:xfrm>
        </p:spPr>
        <p:txBody>
          <a:bodyPr/>
          <a:lstStyle>
            <a:lvl1pPr>
              <a:defRPr sz="2600"/>
            </a:lvl1pPr>
          </a:lstStyle>
          <a:p>
            <a:pPr lvl="0"/>
            <a:r>
              <a:rPr lang="lv-LV" dirty="0"/>
              <a:t>Atziņas teksts jeb globālas iezīme, kas novērojamas grafikā.</a:t>
            </a:r>
            <a:br>
              <a:rPr lang="lv-LV" dirty="0"/>
            </a:br>
            <a:r>
              <a:rPr lang="lv-LV" dirty="0"/>
              <a:t>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4">
            <a:extLst>
              <a:ext uri="{FF2B5EF4-FFF2-40B4-BE49-F238E27FC236}">
                <a16:creationId xmlns:a16="http://schemas.microsoft.com/office/drawing/2014/main" id="{AB66698A-8415-C25E-66DF-23D169FD3400}"/>
              </a:ext>
            </a:extLst>
          </p:cNvPr>
          <p:cNvSpPr>
            <a:spLocks noGrp="1"/>
          </p:cNvSpPr>
          <p:nvPr>
            <p:ph type="body" sz="quarter" idx="38" hasCustomPrompt="1"/>
          </p:nvPr>
        </p:nvSpPr>
        <p:spPr>
          <a:xfrm>
            <a:off x="372534" y="3781730"/>
            <a:ext cx="5449143"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19" name="Diagrammas vietturis 8">
            <a:extLst>
              <a:ext uri="{FF2B5EF4-FFF2-40B4-BE49-F238E27FC236}">
                <a16:creationId xmlns:a16="http://schemas.microsoft.com/office/drawing/2014/main" id="{A4056315-8B24-A900-406F-7613B336FEBA}"/>
              </a:ext>
            </a:extLst>
          </p:cNvPr>
          <p:cNvSpPr>
            <a:spLocks noGrp="1"/>
          </p:cNvSpPr>
          <p:nvPr>
            <p:ph type="chart" sz="quarter" idx="39" hasCustomPrompt="1"/>
          </p:nvPr>
        </p:nvSpPr>
        <p:spPr>
          <a:xfrm>
            <a:off x="372535" y="4162730"/>
            <a:ext cx="5449144" cy="1944000"/>
          </a:xfrm>
        </p:spPr>
        <p:txBody>
          <a:bodyPr anchor="t"/>
          <a:lstStyle>
            <a:lvl1pPr algn="ctr">
              <a:defRPr>
                <a:solidFill>
                  <a:schemeClr val="accent1">
                    <a:lumMod val="75000"/>
                  </a:schemeClr>
                </a:solidFill>
              </a:defRPr>
            </a:lvl1pPr>
          </a:lstStyle>
          <a:p>
            <a:r>
              <a:rPr lang="lv-LV" dirty="0"/>
              <a:t>Grafiks</a:t>
            </a:r>
          </a:p>
        </p:txBody>
      </p:sp>
      <p:sp>
        <p:nvSpPr>
          <p:cNvPr id="20" name="Teksta vietturis 4">
            <a:extLst>
              <a:ext uri="{FF2B5EF4-FFF2-40B4-BE49-F238E27FC236}">
                <a16:creationId xmlns:a16="http://schemas.microsoft.com/office/drawing/2014/main" id="{695BC1AD-2F34-DFB2-D3D7-8999E3BBFEDE}"/>
              </a:ext>
            </a:extLst>
          </p:cNvPr>
          <p:cNvSpPr>
            <a:spLocks noGrp="1"/>
          </p:cNvSpPr>
          <p:nvPr>
            <p:ph type="body" sz="quarter" idx="40" hasCustomPrompt="1"/>
          </p:nvPr>
        </p:nvSpPr>
        <p:spPr>
          <a:xfrm>
            <a:off x="6396766" y="3781730"/>
            <a:ext cx="5435922" cy="360000"/>
          </a:xfrm>
        </p:spPr>
        <p:txBody>
          <a:bodyPr anchor="t">
            <a:noAutofit/>
          </a:bodyPr>
          <a:lstStyle>
            <a:lvl1pPr>
              <a:spcBef>
                <a:spcPts val="0"/>
              </a:spcBef>
              <a:defRPr sz="1400" b="1">
                <a:solidFill>
                  <a:schemeClr val="accent1">
                    <a:lumMod val="75000"/>
                  </a:schemeClr>
                </a:solidFill>
              </a:defRPr>
            </a:lvl1pPr>
          </a:lstStyle>
          <a:p>
            <a:pPr lvl="0"/>
            <a:r>
              <a:rPr lang="lv-LV" dirty="0"/>
              <a:t>Grafika virsraksts (12-16 </a:t>
            </a:r>
            <a:r>
              <a:rPr lang="lv-LV" dirty="0" err="1"/>
              <a:t>pt</a:t>
            </a:r>
            <a:r>
              <a:rPr lang="lv-LV" dirty="0"/>
              <a:t>). Šobrīd 14 </a:t>
            </a:r>
            <a:r>
              <a:rPr lang="lv-LV" dirty="0" err="1"/>
              <a:t>pt</a:t>
            </a:r>
            <a:r>
              <a:rPr lang="lv-LV" dirty="0"/>
              <a:t>.</a:t>
            </a:r>
          </a:p>
        </p:txBody>
      </p:sp>
      <p:sp>
        <p:nvSpPr>
          <p:cNvPr id="21" name="Diagrammas vietturis 8">
            <a:extLst>
              <a:ext uri="{FF2B5EF4-FFF2-40B4-BE49-F238E27FC236}">
                <a16:creationId xmlns:a16="http://schemas.microsoft.com/office/drawing/2014/main" id="{D2638D23-C237-1304-967A-D35D40558FFF}"/>
              </a:ext>
            </a:extLst>
          </p:cNvPr>
          <p:cNvSpPr>
            <a:spLocks noGrp="1"/>
          </p:cNvSpPr>
          <p:nvPr>
            <p:ph type="chart" sz="quarter" idx="41" hasCustomPrompt="1"/>
          </p:nvPr>
        </p:nvSpPr>
        <p:spPr>
          <a:xfrm>
            <a:off x="6396766" y="4162730"/>
            <a:ext cx="5435922" cy="1944000"/>
          </a:xfrm>
        </p:spPr>
        <p:txBody>
          <a:bodyPr anchor="t"/>
          <a:lstStyle>
            <a:lvl1pPr algn="ctr">
              <a:defRPr>
                <a:solidFill>
                  <a:schemeClr val="accent1">
                    <a:lumMod val="75000"/>
                  </a:schemeClr>
                </a:solidFill>
              </a:defRPr>
            </a:lvl1pPr>
          </a:lstStyle>
          <a:p>
            <a:r>
              <a:rPr lang="lv-LV" dirty="0"/>
              <a:t>Grafiks</a:t>
            </a:r>
          </a:p>
        </p:txBody>
      </p:sp>
    </p:spTree>
    <p:extLst>
      <p:ext uri="{BB962C8B-B14F-4D97-AF65-F5344CB8AC3E}">
        <p14:creationId xmlns:p14="http://schemas.microsoft.com/office/powerpoint/2010/main" val="409546209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80471"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1" name="Attēla vietturis 3">
            <a:extLst>
              <a:ext uri="{FF2B5EF4-FFF2-40B4-BE49-F238E27FC236}">
                <a16:creationId xmlns:a16="http://schemas.microsoft.com/office/drawing/2014/main" id="{42CA5B17-2EC0-4328-97C6-EFBDA5115B26}"/>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4B564D3A-1B49-4B6C-BBB5-CE11D122ECF7}"/>
              </a:ext>
            </a:extLst>
          </p:cNvPr>
          <p:cNvSpPr>
            <a:spLocks noGrp="1"/>
          </p:cNvSpPr>
          <p:nvPr>
            <p:ph type="body" sz="quarter" idx="18" hasCustomPrompt="1"/>
          </p:nvPr>
        </p:nvSpPr>
        <p:spPr>
          <a:xfrm>
            <a:off x="104196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2571466450"/>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5973097" y="2259873"/>
            <a:ext cx="5563586" cy="3419387"/>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3" name="Grafika 12">
            <a:extLst>
              <a:ext uri="{FF2B5EF4-FFF2-40B4-BE49-F238E27FC236}">
                <a16:creationId xmlns:a16="http://schemas.microsoft.com/office/drawing/2014/main" id="{5E028367-CC2F-4912-837C-91E3B9A4EAC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Attēla vietturis 3">
            <a:extLst>
              <a:ext uri="{FF2B5EF4-FFF2-40B4-BE49-F238E27FC236}">
                <a16:creationId xmlns:a16="http://schemas.microsoft.com/office/drawing/2014/main" id="{55B965B6-BA3B-48DC-AE44-99358781B1D7}"/>
              </a:ext>
            </a:extLst>
          </p:cNvPr>
          <p:cNvSpPr>
            <a:spLocks noGrp="1"/>
          </p:cNvSpPr>
          <p:nvPr>
            <p:ph type="pic" sz="quarter" idx="19"/>
          </p:nvPr>
        </p:nvSpPr>
        <p:spPr>
          <a:xfrm>
            <a:off x="0"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F0FDCF16-E195-4E73-9062-327AB91E781C}"/>
              </a:ext>
            </a:extLst>
          </p:cNvPr>
          <p:cNvSpPr>
            <a:spLocks noGrp="1"/>
          </p:cNvSpPr>
          <p:nvPr>
            <p:ph type="body" sz="quarter" idx="18" hasCustomPrompt="1"/>
          </p:nvPr>
        </p:nvSpPr>
        <p:spPr>
          <a:xfrm>
            <a:off x="762180"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23080368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ttāls_tekst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F2E1A429-0138-435D-AE9F-08ABB448329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Attēla vietturis 3">
            <a:extLst>
              <a:ext uri="{FF2B5EF4-FFF2-40B4-BE49-F238E27FC236}">
                <a16:creationId xmlns:a16="http://schemas.microsoft.com/office/drawing/2014/main" id="{236D292A-5BB5-4E18-B041-FDEFAD376DA7}"/>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5B1C20C7-3E5C-8DEE-5FC5-CC64F13F4546}"/>
              </a:ext>
            </a:extLst>
          </p:cNvPr>
          <p:cNvSpPr>
            <a:spLocks noGrp="1"/>
          </p:cNvSpPr>
          <p:nvPr>
            <p:ph type="ftr" sz="quarter" idx="30"/>
          </p:nvPr>
        </p:nvSpPr>
        <p:spPr>
          <a:xfrm>
            <a:off x="3890298"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D6ED5EB2-8ED3-434A-B40D-28F3982E9DC4}"/>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287430480"/>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ttēls_teksts_2_gaišs">
    <p:bg>
      <p:bgRef idx="1001">
        <a:schemeClr val="bg2"/>
      </p:bgRef>
    </p:bg>
    <p:spTree>
      <p:nvGrpSpPr>
        <p:cNvPr id="1" name=""/>
        <p:cNvGrpSpPr/>
        <p:nvPr/>
      </p:nvGrpSpPr>
      <p:grpSpPr>
        <a:xfrm>
          <a:off x="0" y="0"/>
          <a:ext cx="0" cy="0"/>
          <a:chOff x="0" y="0"/>
          <a:chExt cx="0" cy="0"/>
        </a:xfrm>
      </p:grpSpPr>
      <p:sp>
        <p:nvSpPr>
          <p:cNvPr id="11" name="Attēla vietturis 3">
            <a:extLst>
              <a:ext uri="{FF2B5EF4-FFF2-40B4-BE49-F238E27FC236}">
                <a16:creationId xmlns:a16="http://schemas.microsoft.com/office/drawing/2014/main" id="{D3A1E0ED-C6E6-49AF-9E00-895ED497FEEA}"/>
              </a:ext>
            </a:extLst>
          </p:cNvPr>
          <p:cNvSpPr>
            <a:spLocks noGrp="1"/>
          </p:cNvSpPr>
          <p:nvPr>
            <p:ph type="pic" sz="quarter" idx="19"/>
          </p:nvPr>
        </p:nvSpPr>
        <p:spPr>
          <a:xfrm>
            <a:off x="6855725" y="0"/>
            <a:ext cx="5336275"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6" y="2259873"/>
            <a:ext cx="5550115" cy="3661604"/>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3" name="Slaida numura vietturis 2">
            <a:extLst>
              <a:ext uri="{FF2B5EF4-FFF2-40B4-BE49-F238E27FC236}">
                <a16:creationId xmlns:a16="http://schemas.microsoft.com/office/drawing/2014/main" id="{72E250C0-7F89-42C1-9042-53C6F5EE3BDF}"/>
              </a:ext>
            </a:extLst>
          </p:cNvPr>
          <p:cNvSpPr>
            <a:spLocks noGrp="1"/>
          </p:cNvSpPr>
          <p:nvPr>
            <p:ph type="sldNum" sz="quarter" idx="1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8" name="Taisnstūris 7">
            <a:extLst>
              <a:ext uri="{FF2B5EF4-FFF2-40B4-BE49-F238E27FC236}">
                <a16:creationId xmlns:a16="http://schemas.microsoft.com/office/drawing/2014/main" id="{E637E28D-E8EF-4657-9575-967596025AD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86E450C1-9652-3A46-940A-3136B54AAD1B}"/>
              </a:ext>
            </a:extLst>
          </p:cNvPr>
          <p:cNvSpPr>
            <a:spLocks noGrp="1"/>
          </p:cNvSpPr>
          <p:nvPr>
            <p:ph type="ftr" sz="quarter" idx="20"/>
          </p:nvPr>
        </p:nvSpPr>
        <p:spPr>
          <a:xfrm>
            <a:off x="389031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2">
            <a:extLst>
              <a:ext uri="{FF2B5EF4-FFF2-40B4-BE49-F238E27FC236}">
                <a16:creationId xmlns:a16="http://schemas.microsoft.com/office/drawing/2014/main" id="{7D9DA124-4F37-4139-8829-481F7C9FDBA8}"/>
              </a:ext>
            </a:extLst>
          </p:cNvPr>
          <p:cNvSpPr>
            <a:spLocks noGrp="1"/>
          </p:cNvSpPr>
          <p:nvPr>
            <p:ph type="body" sz="quarter" idx="16" hasCustomPrompt="1"/>
          </p:nvPr>
        </p:nvSpPr>
        <p:spPr>
          <a:xfrm>
            <a:off x="71285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428949098"/>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ttēls_teksts_3">
    <p:bg>
      <p:bgRef idx="1001">
        <a:schemeClr val="bg1"/>
      </p:bgRef>
    </p:bg>
    <p:spTree>
      <p:nvGrpSpPr>
        <p:cNvPr id="1" name=""/>
        <p:cNvGrpSpPr/>
        <p:nvPr/>
      </p:nvGrpSpPr>
      <p:grpSpPr>
        <a:xfrm>
          <a:off x="0" y="0"/>
          <a:ext cx="0" cy="0"/>
          <a:chOff x="0" y="0"/>
          <a:chExt cx="0" cy="0"/>
        </a:xfrm>
      </p:grpSpPr>
      <p:sp>
        <p:nvSpPr>
          <p:cNvPr id="6" name="Attēla vietturis 4">
            <a:extLst>
              <a:ext uri="{FF2B5EF4-FFF2-40B4-BE49-F238E27FC236}">
                <a16:creationId xmlns:a16="http://schemas.microsoft.com/office/drawing/2014/main" id="{3D60C84F-AE3D-4733-D4FD-6165625A051E}"/>
              </a:ext>
            </a:extLst>
          </p:cNvPr>
          <p:cNvSpPr>
            <a:spLocks noGrp="1"/>
          </p:cNvSpPr>
          <p:nvPr>
            <p:ph type="pic" sz="quarter" idx="31"/>
          </p:nvPr>
        </p:nvSpPr>
        <p:spPr>
          <a:xfrm>
            <a:off x="5338763" y="2455863"/>
            <a:ext cx="6853237" cy="4402137"/>
          </a:xfrm>
        </p:spPr>
        <p:txBody>
          <a:bodyPr anchor="ctr"/>
          <a:lstStyle>
            <a:lvl1pPr algn="ctr">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0C246438-6373-47F5-A99B-4ED984308F1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55D32961-3B45-1CB8-B248-31B6AB200D62}"/>
              </a:ext>
            </a:extLst>
          </p:cNvPr>
          <p:cNvSpPr>
            <a:spLocks noGrp="1"/>
          </p:cNvSpPr>
          <p:nvPr>
            <p:ph type="ftr" sz="quarter" idx="30"/>
          </p:nvPr>
        </p:nvSpPr>
        <p:spPr>
          <a:xfrm>
            <a:off x="2404479"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6CE253F7-EF5B-4591-A305-7CF50F923391}"/>
              </a:ext>
            </a:extLst>
          </p:cNvPr>
          <p:cNvSpPr>
            <a:spLocks noGrp="1"/>
          </p:cNvSpPr>
          <p:nvPr>
            <p:ph type="body" sz="quarter" idx="16" hasCustomPrompt="1"/>
          </p:nvPr>
        </p:nvSpPr>
        <p:spPr>
          <a:xfrm>
            <a:off x="5609511"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747212843"/>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ttēls_teksts_3_gaišs">
    <p:bg>
      <p:bgRef idx="1001">
        <a:schemeClr val="bg2"/>
      </p:bgRef>
    </p:bg>
    <p:spTree>
      <p:nvGrpSpPr>
        <p:cNvPr id="1" name=""/>
        <p:cNvGrpSpPr/>
        <p:nvPr/>
      </p:nvGrpSpPr>
      <p:grpSpPr>
        <a:xfrm>
          <a:off x="0" y="0"/>
          <a:ext cx="0" cy="0"/>
          <a:chOff x="0" y="0"/>
          <a:chExt cx="0" cy="0"/>
        </a:xfrm>
      </p:grpSpPr>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B2F08FBE-D217-43B0-9369-33F06F09630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Virsraksts 1">
            <a:extLst>
              <a:ext uri="{FF2B5EF4-FFF2-40B4-BE49-F238E27FC236}">
                <a16:creationId xmlns:a16="http://schemas.microsoft.com/office/drawing/2014/main" id="{E243E537-6059-451B-9D38-4F653C55A1F6}"/>
              </a:ext>
            </a:extLst>
          </p:cNvPr>
          <p:cNvSpPr>
            <a:spLocks noGrp="1"/>
          </p:cNvSpPr>
          <p:nvPr>
            <p:ph type="ctrTitle" hasCustomPrompt="1"/>
          </p:nvPr>
        </p:nvSpPr>
        <p:spPr>
          <a:xfrm>
            <a:off x="644989" y="727210"/>
            <a:ext cx="10880545" cy="137590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4" name="Teksta vietturis 8">
            <a:extLst>
              <a:ext uri="{FF2B5EF4-FFF2-40B4-BE49-F238E27FC236}">
                <a16:creationId xmlns:a16="http://schemas.microsoft.com/office/drawing/2014/main" id="{91BFBDFD-5846-4CA3-9B2B-276CE1E4FA87}"/>
              </a:ext>
            </a:extLst>
          </p:cNvPr>
          <p:cNvSpPr>
            <a:spLocks noGrp="1"/>
          </p:cNvSpPr>
          <p:nvPr>
            <p:ph type="body" sz="quarter" idx="11" hasCustomPrompt="1"/>
          </p:nvPr>
        </p:nvSpPr>
        <p:spPr>
          <a:xfrm>
            <a:off x="644197" y="2456441"/>
            <a:ext cx="4064282" cy="3268796"/>
          </a:xfrm>
        </p:spPr>
        <p:txBody>
          <a:bodyPr>
            <a:noAutofit/>
          </a:bodyPr>
          <a:lstStyle>
            <a:lvl1pPr>
              <a:lnSpc>
                <a:spcPct val="100000"/>
              </a:lnSpc>
              <a:spcBef>
                <a:spcPts val="0"/>
              </a:spcBef>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15" name="Attēla vietturis 3">
            <a:extLst>
              <a:ext uri="{FF2B5EF4-FFF2-40B4-BE49-F238E27FC236}">
                <a16:creationId xmlns:a16="http://schemas.microsoft.com/office/drawing/2014/main" id="{D3A15111-74F4-436C-BC97-A85F27804195}"/>
              </a:ext>
            </a:extLst>
          </p:cNvPr>
          <p:cNvSpPr>
            <a:spLocks noGrp="1"/>
          </p:cNvSpPr>
          <p:nvPr>
            <p:ph type="pic" sz="quarter" idx="19"/>
          </p:nvPr>
        </p:nvSpPr>
        <p:spPr>
          <a:xfrm>
            <a:off x="5336274" y="2456440"/>
            <a:ext cx="6855725" cy="4401560"/>
          </a:xfrm>
        </p:spPr>
        <p:txBody>
          <a:bodyPr anchor="ctr"/>
          <a:lstStyle>
            <a:lvl1pPr algn="ctr">
              <a:defRPr>
                <a:solidFill>
                  <a:schemeClr val="tx1"/>
                </a:solidFill>
              </a:defRPr>
            </a:lvl1pPr>
          </a:lstStyle>
          <a:p>
            <a:endParaRPr lang="lv-LV"/>
          </a:p>
        </p:txBody>
      </p:sp>
      <p:sp>
        <p:nvSpPr>
          <p:cNvPr id="2" name="Kājenes vietturis 1">
            <a:extLst>
              <a:ext uri="{FF2B5EF4-FFF2-40B4-BE49-F238E27FC236}">
                <a16:creationId xmlns:a16="http://schemas.microsoft.com/office/drawing/2014/main" id="{1F21A821-B92F-01F1-724C-BBD23DAE6314}"/>
              </a:ext>
            </a:extLst>
          </p:cNvPr>
          <p:cNvSpPr>
            <a:spLocks noGrp="1"/>
          </p:cNvSpPr>
          <p:nvPr>
            <p:ph type="ftr" sz="quarter" idx="30"/>
          </p:nvPr>
        </p:nvSpPr>
        <p:spPr>
          <a:xfrm>
            <a:off x="2404479"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8" name="Teksta vietturis 2">
            <a:extLst>
              <a:ext uri="{FF2B5EF4-FFF2-40B4-BE49-F238E27FC236}">
                <a16:creationId xmlns:a16="http://schemas.microsoft.com/office/drawing/2014/main" id="{A13FB2DC-2117-4E0A-AC69-4EED3EB325B8}"/>
              </a:ext>
            </a:extLst>
          </p:cNvPr>
          <p:cNvSpPr>
            <a:spLocks noGrp="1"/>
          </p:cNvSpPr>
          <p:nvPr>
            <p:ph type="body" sz="quarter" idx="16" hasCustomPrompt="1"/>
          </p:nvPr>
        </p:nvSpPr>
        <p:spPr>
          <a:xfrm>
            <a:off x="560213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392157933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 attēli_teksts_tumšs">
    <p:bg>
      <p:bgRef idx="1001">
        <a:schemeClr val="bg1"/>
      </p:bgRef>
    </p:bg>
    <p:spTree>
      <p:nvGrpSpPr>
        <p:cNvPr id="1" name=""/>
        <p:cNvGrpSpPr/>
        <p:nvPr/>
      </p:nvGrpSpPr>
      <p:grpSpPr>
        <a:xfrm>
          <a:off x="0" y="0"/>
          <a:ext cx="0" cy="0"/>
          <a:chOff x="0" y="0"/>
          <a:chExt cx="0" cy="0"/>
        </a:xfrm>
      </p:grpSpPr>
      <p:sp>
        <p:nvSpPr>
          <p:cNvPr id="12" name="Taisnstūris 11">
            <a:extLst>
              <a:ext uri="{FF2B5EF4-FFF2-40B4-BE49-F238E27FC236}">
                <a16:creationId xmlns:a16="http://schemas.microsoft.com/office/drawing/2014/main" id="{EC520F7B-C73F-4C7B-A272-85AA3CDD29D1}"/>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a:off x="4960961" y="3429000"/>
            <a:ext cx="7231039"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F8CFB35E-DEA3-4790-90D0-D4C911AB65C0}"/>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60962" y="-6496"/>
            <a:ext cx="3807726"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Attēla vietturis 3">
            <a:extLst>
              <a:ext uri="{FF2B5EF4-FFF2-40B4-BE49-F238E27FC236}">
                <a16:creationId xmlns:a16="http://schemas.microsoft.com/office/drawing/2014/main" id="{47EF696B-6247-4354-AE16-0C10E827FF02}"/>
              </a:ext>
            </a:extLst>
          </p:cNvPr>
          <p:cNvSpPr>
            <a:spLocks noGrp="1"/>
          </p:cNvSpPr>
          <p:nvPr>
            <p:ph type="pic" sz="quarter" idx="37"/>
          </p:nvPr>
        </p:nvSpPr>
        <p:spPr>
          <a:xfrm>
            <a:off x="9553033" y="376237"/>
            <a:ext cx="2638967" cy="2686232"/>
          </a:xfrm>
        </p:spPr>
        <p:txBody>
          <a:bodyPr anchor="ctr"/>
          <a:lstStyle>
            <a:lvl1pPr algn="ctr">
              <a:defRPr>
                <a:solidFill>
                  <a:schemeClr val="bg2"/>
                </a:solidFill>
              </a:defRPr>
            </a:lvl1pPr>
          </a:lstStyle>
          <a:p>
            <a:endParaRPr lang="lv-LV"/>
          </a:p>
        </p:txBody>
      </p:sp>
      <p:sp>
        <p:nvSpPr>
          <p:cNvPr id="26" name="Attēla vietturis 3">
            <a:extLst>
              <a:ext uri="{FF2B5EF4-FFF2-40B4-BE49-F238E27FC236}">
                <a16:creationId xmlns:a16="http://schemas.microsoft.com/office/drawing/2014/main" id="{55E6EADE-28B2-4261-ABB1-00313E46BC60}"/>
              </a:ext>
            </a:extLst>
          </p:cNvPr>
          <p:cNvSpPr>
            <a:spLocks noGrp="1"/>
          </p:cNvSpPr>
          <p:nvPr>
            <p:ph type="pic" sz="quarter" idx="38"/>
          </p:nvPr>
        </p:nvSpPr>
        <p:spPr>
          <a:xfrm>
            <a:off x="5336273" y="368208"/>
            <a:ext cx="3806949" cy="2686232"/>
          </a:xfrm>
        </p:spPr>
        <p:txBody>
          <a:bodyPr anchor="ctr"/>
          <a:lstStyle>
            <a:lvl1pPr algn="ctr">
              <a:defRPr>
                <a:solidFill>
                  <a:schemeClr val="bg2"/>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0" name="Slaida numura vietturis 29">
            <a:extLst>
              <a:ext uri="{FF2B5EF4-FFF2-40B4-BE49-F238E27FC236}">
                <a16:creationId xmlns:a16="http://schemas.microsoft.com/office/drawing/2014/main" id="{2EC1BC5D-632C-4E9D-B4AC-687961FC5039}"/>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3" name="Teksta vietturis 2">
            <a:extLst>
              <a:ext uri="{FF2B5EF4-FFF2-40B4-BE49-F238E27FC236}">
                <a16:creationId xmlns:a16="http://schemas.microsoft.com/office/drawing/2014/main" id="{A8B49FE4-10FE-4A6B-9588-B88E2C0E7B0F}"/>
              </a:ext>
            </a:extLst>
          </p:cNvPr>
          <p:cNvSpPr>
            <a:spLocks noGrp="1"/>
          </p:cNvSpPr>
          <p:nvPr>
            <p:ph type="body" sz="quarter" idx="34" hasCustomPrompt="1"/>
          </p:nvPr>
        </p:nvSpPr>
        <p:spPr>
          <a:xfrm>
            <a:off x="5331252" y="6488294"/>
            <a:ext cx="3055937" cy="360000"/>
          </a:xfrm>
        </p:spPr>
        <p:txBody>
          <a:bodyPr anchor="ctr"/>
          <a:lstStyle>
            <a:lvl1pPr>
              <a:defRPr sz="800">
                <a:solidFill>
                  <a:schemeClr val="bg1"/>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5" name="Taisnstūris 14">
            <a:extLst>
              <a:ext uri="{FF2B5EF4-FFF2-40B4-BE49-F238E27FC236}">
                <a16:creationId xmlns:a16="http://schemas.microsoft.com/office/drawing/2014/main" id="{6B582E1B-73DD-4720-B6E4-36011ADDAE6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8FB7E4D-DE8D-18A9-1A07-9B4723AAA970}"/>
              </a:ext>
            </a:extLst>
          </p:cNvPr>
          <p:cNvSpPr>
            <a:spLocks noGrp="1"/>
          </p:cNvSpPr>
          <p:nvPr>
            <p:ph type="ftr" sz="quarter" idx="39"/>
          </p:nvPr>
        </p:nvSpPr>
        <p:spPr>
          <a:xfrm>
            <a:off x="203825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001496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daļu slaids_3">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D93CDD43-9E37-40C4-AF5B-7E6EF4FC4D7B}"/>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ksta vietturis 2">
            <a:extLst>
              <a:ext uri="{FF2B5EF4-FFF2-40B4-BE49-F238E27FC236}">
                <a16:creationId xmlns:a16="http://schemas.microsoft.com/office/drawing/2014/main" id="{4E695905-CE86-4023-8C05-F86402843747}"/>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BAE71596-17BE-1070-2ED7-DE328658C4C3}"/>
              </a:ext>
            </a:extLst>
          </p:cNvPr>
          <p:cNvSpPr>
            <a:spLocks noGrp="1"/>
          </p:cNvSpPr>
          <p:nvPr>
            <p:ph type="ftr" sz="quarter" idx="18"/>
          </p:nvPr>
        </p:nvSpPr>
        <p:spPr>
          <a:xfrm>
            <a:off x="-68400" y="6084000"/>
            <a:ext cx="3880858" cy="396000"/>
          </a:xfrm>
          <a:ln>
            <a:solidFill>
              <a:schemeClr val="tx1"/>
            </a:solidFill>
          </a:ln>
        </p:spPr>
        <p:txBody>
          <a:bodyPr lIns="1188000" rIns="90000"/>
          <a:lstStyle>
            <a:lvl1pPr algn="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20065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8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 attēli_teksts_gaišs">
    <p:bg>
      <p:bgRef idx="1001">
        <a:schemeClr val="bg2"/>
      </p:bgRef>
    </p:bg>
    <p:spTree>
      <p:nvGrpSpPr>
        <p:cNvPr id="1" name=""/>
        <p:cNvGrpSpPr/>
        <p:nvPr/>
      </p:nvGrpSpPr>
      <p:grpSpPr>
        <a:xfrm>
          <a:off x="0" y="0"/>
          <a:ext cx="0" cy="0"/>
          <a:chOff x="0" y="0"/>
          <a:chExt cx="0" cy="0"/>
        </a:xfrm>
      </p:grpSpPr>
      <p:sp>
        <p:nvSpPr>
          <p:cNvPr id="14" name="Taisnstūris 13">
            <a:extLst>
              <a:ext uri="{FF2B5EF4-FFF2-40B4-BE49-F238E27FC236}">
                <a16:creationId xmlns:a16="http://schemas.microsoft.com/office/drawing/2014/main" id="{9C0B3683-C0A9-442C-A981-D56ABF5C9743}"/>
              </a:ext>
            </a:extLst>
          </p:cNvPr>
          <p:cNvSpPr/>
          <p:nvPr userDrawn="1"/>
        </p:nvSpPr>
        <p:spPr>
          <a:xfrm>
            <a:off x="8768687" y="-9762"/>
            <a:ext cx="3426227" cy="343876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9A91F60-61B2-4937-8DD9-32FC45523A41}"/>
              </a:ext>
            </a:extLst>
          </p:cNvPr>
          <p:cNvSpPr/>
          <p:nvPr userDrawn="1"/>
        </p:nvSpPr>
        <p:spPr>
          <a:xfrm flipH="1">
            <a:off x="0" y="-6496"/>
            <a:ext cx="5322626" cy="68709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aisnstūris 10">
            <a:extLst>
              <a:ext uri="{FF2B5EF4-FFF2-40B4-BE49-F238E27FC236}">
                <a16:creationId xmlns:a16="http://schemas.microsoft.com/office/drawing/2014/main" id="{48F01683-F5DD-4F4E-9140-4EC1B5CFDDCD}"/>
              </a:ext>
            </a:extLst>
          </p:cNvPr>
          <p:cNvSpPr/>
          <p:nvPr userDrawn="1"/>
        </p:nvSpPr>
        <p:spPr>
          <a:xfrm>
            <a:off x="4976173" y="3429000"/>
            <a:ext cx="7215827" cy="34354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21">
            <a:extLst>
              <a:ext uri="{FF2B5EF4-FFF2-40B4-BE49-F238E27FC236}">
                <a16:creationId xmlns:a16="http://schemas.microsoft.com/office/drawing/2014/main" id="{3A84A532-38DD-4C0D-BDAE-AE72665DE334}"/>
              </a:ext>
            </a:extLst>
          </p:cNvPr>
          <p:cNvSpPr/>
          <p:nvPr userDrawn="1"/>
        </p:nvSpPr>
        <p:spPr>
          <a:xfrm>
            <a:off x="4976870" y="-6496"/>
            <a:ext cx="3791817" cy="3435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Attēla vietturis 3">
            <a:extLst>
              <a:ext uri="{FF2B5EF4-FFF2-40B4-BE49-F238E27FC236}">
                <a16:creationId xmlns:a16="http://schemas.microsoft.com/office/drawing/2014/main" id="{8C4F8E21-5E63-4233-AFC0-F2C62136F30C}"/>
              </a:ext>
            </a:extLst>
          </p:cNvPr>
          <p:cNvSpPr>
            <a:spLocks noGrp="1"/>
          </p:cNvSpPr>
          <p:nvPr>
            <p:ph type="pic" sz="quarter" idx="36"/>
          </p:nvPr>
        </p:nvSpPr>
        <p:spPr>
          <a:xfrm>
            <a:off x="5336535" y="3808413"/>
            <a:ext cx="6482425" cy="2673350"/>
          </a:xfrm>
        </p:spPr>
        <p:txBody>
          <a:bodyPr anchor="ctr"/>
          <a:lstStyle>
            <a:lvl1pPr algn="ctr">
              <a:defRPr>
                <a:solidFill>
                  <a:schemeClr val="bg1"/>
                </a:solidFill>
              </a:defRPr>
            </a:lvl1pPr>
          </a:lstStyle>
          <a:p>
            <a:endParaRPr lang="lv-LV"/>
          </a:p>
        </p:txBody>
      </p:sp>
      <p:sp>
        <p:nvSpPr>
          <p:cNvPr id="18" name="Attēla vietturis 3">
            <a:extLst>
              <a:ext uri="{FF2B5EF4-FFF2-40B4-BE49-F238E27FC236}">
                <a16:creationId xmlns:a16="http://schemas.microsoft.com/office/drawing/2014/main" id="{1AF2E609-0F49-4793-9E19-DEB754E6D452}"/>
              </a:ext>
            </a:extLst>
          </p:cNvPr>
          <p:cNvSpPr>
            <a:spLocks noGrp="1"/>
          </p:cNvSpPr>
          <p:nvPr>
            <p:ph type="pic" sz="quarter" idx="38"/>
          </p:nvPr>
        </p:nvSpPr>
        <p:spPr>
          <a:xfrm>
            <a:off x="5336273" y="368208"/>
            <a:ext cx="3806949" cy="2686232"/>
          </a:xfrm>
        </p:spPr>
        <p:txBody>
          <a:bodyPr anchor="ctr"/>
          <a:lstStyle>
            <a:lvl1pPr algn="ctr">
              <a:defRPr>
                <a:solidFill>
                  <a:schemeClr val="tx2"/>
                </a:solidFill>
              </a:defRPr>
            </a:lvl1pPr>
          </a:lstStyle>
          <a:p>
            <a:endParaRPr lang="lv-LV" dirty="0"/>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370832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2211820"/>
            <a:ext cx="3707630"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aisnstūris 14">
            <a:extLst>
              <a:ext uri="{FF2B5EF4-FFF2-40B4-BE49-F238E27FC236}">
                <a16:creationId xmlns:a16="http://schemas.microsoft.com/office/drawing/2014/main" id="{E1AE153C-F92D-43C5-B4C5-271B2FAAF24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ksta vietturis 2">
            <a:extLst>
              <a:ext uri="{FF2B5EF4-FFF2-40B4-BE49-F238E27FC236}">
                <a16:creationId xmlns:a16="http://schemas.microsoft.com/office/drawing/2014/main" id="{6593DFC1-9916-480E-8648-88E229FCCDB9}"/>
              </a:ext>
            </a:extLst>
          </p:cNvPr>
          <p:cNvSpPr>
            <a:spLocks noGrp="1"/>
          </p:cNvSpPr>
          <p:nvPr>
            <p:ph type="body" sz="quarter" idx="39" hasCustomPrompt="1"/>
          </p:nvPr>
        </p:nvSpPr>
        <p:spPr>
          <a:xfrm>
            <a:off x="5334931" y="6489792"/>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3" name="Attēla vietturis 3">
            <a:extLst>
              <a:ext uri="{FF2B5EF4-FFF2-40B4-BE49-F238E27FC236}">
                <a16:creationId xmlns:a16="http://schemas.microsoft.com/office/drawing/2014/main" id="{6F24D2FA-6398-439E-8F9F-2217B7F2E46B}"/>
              </a:ext>
            </a:extLst>
          </p:cNvPr>
          <p:cNvSpPr>
            <a:spLocks noGrp="1"/>
          </p:cNvSpPr>
          <p:nvPr>
            <p:ph type="pic" sz="quarter" idx="37"/>
          </p:nvPr>
        </p:nvSpPr>
        <p:spPr>
          <a:xfrm>
            <a:off x="9553033" y="376237"/>
            <a:ext cx="2638967" cy="2686232"/>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82997F66-6C26-232F-E0D2-F056E848192C}"/>
              </a:ext>
            </a:extLst>
          </p:cNvPr>
          <p:cNvSpPr>
            <a:spLocks noGrp="1"/>
          </p:cNvSpPr>
          <p:nvPr>
            <p:ph type="ftr" sz="quarter" idx="40"/>
          </p:nvPr>
        </p:nvSpPr>
        <p:spPr>
          <a:xfrm>
            <a:off x="203825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8770130"/>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attēli_teksts">
    <p:bg>
      <p:bgRef idx="1001">
        <a:schemeClr val="bg1"/>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8C09FB4D-D0E9-4D89-A0E0-2C42FE9B2A98}"/>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FFF5B4C-EA31-48F0-929A-CD6742BAD101}"/>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10D6A1CB-36B1-464A-9C75-5CCF61B3E0F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891D728-FC7E-E58D-18D3-D9F86CE32655}"/>
              </a:ext>
            </a:extLst>
          </p:cNvPr>
          <p:cNvSpPr>
            <a:spLocks noGrp="1"/>
          </p:cNvSpPr>
          <p:nvPr>
            <p:ph type="ftr" sz="quarter" idx="38"/>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56E3C252-D092-4CC0-93CD-27354DB11F95}"/>
              </a:ext>
            </a:extLst>
          </p:cNvPr>
          <p:cNvSpPr>
            <a:spLocks noGrp="1"/>
          </p:cNvSpPr>
          <p:nvPr>
            <p:ph type="body" sz="quarter" idx="34" hasCustomPrompt="1"/>
          </p:nvPr>
        </p:nvSpPr>
        <p:spPr>
          <a:xfrm>
            <a:off x="8012011" y="5757292"/>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144177107"/>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attēli_teksts_gaišs">
    <p:bg>
      <p:bgRef idx="1001">
        <a:schemeClr val="bg2"/>
      </p:bgRef>
    </p:bg>
    <p:spTree>
      <p:nvGrpSpPr>
        <p:cNvPr id="1" name=""/>
        <p:cNvGrpSpPr/>
        <p:nvPr/>
      </p:nvGrpSpPr>
      <p:grpSpPr>
        <a:xfrm>
          <a:off x="0" y="0"/>
          <a:ext cx="0" cy="0"/>
          <a:chOff x="0" y="0"/>
          <a:chExt cx="0" cy="0"/>
        </a:xfrm>
      </p:grpSpPr>
      <p:sp>
        <p:nvSpPr>
          <p:cNvPr id="12" name="Attēla vietturis 3">
            <a:extLst>
              <a:ext uri="{FF2B5EF4-FFF2-40B4-BE49-F238E27FC236}">
                <a16:creationId xmlns:a16="http://schemas.microsoft.com/office/drawing/2014/main" id="{A0438533-0D60-4BCD-96EA-018CDC0A6D99}"/>
              </a:ext>
            </a:extLst>
          </p:cNvPr>
          <p:cNvSpPr>
            <a:spLocks noGrp="1"/>
          </p:cNvSpPr>
          <p:nvPr>
            <p:ph type="pic" sz="quarter" idx="36"/>
          </p:nvPr>
        </p:nvSpPr>
        <p:spPr>
          <a:xfrm>
            <a:off x="8012011" y="3438999"/>
            <a:ext cx="3806949" cy="2673350"/>
          </a:xfrm>
        </p:spPr>
        <p:txBody>
          <a:bodyPr anchor="ctr"/>
          <a:lstStyle>
            <a:lvl1pPr algn="ctr">
              <a:defRPr>
                <a:solidFill>
                  <a:schemeClr val="tx1"/>
                </a:solidFill>
              </a:defRPr>
            </a:lvl1pPr>
          </a:lstStyle>
          <a:p>
            <a:endParaRPr lang="lv-LV"/>
          </a:p>
        </p:txBody>
      </p:sp>
      <p:sp>
        <p:nvSpPr>
          <p:cNvPr id="13" name="Attēla vietturis 3">
            <a:extLst>
              <a:ext uri="{FF2B5EF4-FFF2-40B4-BE49-F238E27FC236}">
                <a16:creationId xmlns:a16="http://schemas.microsoft.com/office/drawing/2014/main" id="{656575D8-162A-42A4-B61D-0DA17E2F9E2A}"/>
              </a:ext>
            </a:extLst>
          </p:cNvPr>
          <p:cNvSpPr>
            <a:spLocks noGrp="1"/>
          </p:cNvSpPr>
          <p:nvPr>
            <p:ph type="pic" sz="quarter" idx="37"/>
          </p:nvPr>
        </p:nvSpPr>
        <p:spPr>
          <a:xfrm>
            <a:off x="5352183" y="373062"/>
            <a:ext cx="6466777" cy="2686232"/>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4620" y="761166"/>
            <a:ext cx="4040747" cy="1342949"/>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4" name="Teksta vietturis 13">
            <a:extLst>
              <a:ext uri="{FF2B5EF4-FFF2-40B4-BE49-F238E27FC236}">
                <a16:creationId xmlns:a16="http://schemas.microsoft.com/office/drawing/2014/main" id="{C4F9FC94-66B4-42E1-8F6B-43679373D69F}"/>
              </a:ext>
            </a:extLst>
          </p:cNvPr>
          <p:cNvSpPr>
            <a:spLocks noGrp="1"/>
          </p:cNvSpPr>
          <p:nvPr>
            <p:ph type="body" sz="quarter" idx="29" hasCustomPrompt="1"/>
          </p:nvPr>
        </p:nvSpPr>
        <p:spPr>
          <a:xfrm>
            <a:off x="634620" y="3553324"/>
            <a:ext cx="6704434"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3" name="Slaida numura vietturis 2">
            <a:extLst>
              <a:ext uri="{FF2B5EF4-FFF2-40B4-BE49-F238E27FC236}">
                <a16:creationId xmlns:a16="http://schemas.microsoft.com/office/drawing/2014/main" id="{C0F431A7-F23A-4A59-A405-59874431ED2D}"/>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1" name="Taisnstūris 10">
            <a:extLst>
              <a:ext uri="{FF2B5EF4-FFF2-40B4-BE49-F238E27FC236}">
                <a16:creationId xmlns:a16="http://schemas.microsoft.com/office/drawing/2014/main" id="{7DA16F75-E0F4-4DB3-B06F-6A4E2E8F01E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Kājenes vietturis 3">
            <a:extLst>
              <a:ext uri="{FF2B5EF4-FFF2-40B4-BE49-F238E27FC236}">
                <a16:creationId xmlns:a16="http://schemas.microsoft.com/office/drawing/2014/main" id="{10D72644-F9C9-66E6-ECBB-88587D7DC635}"/>
              </a:ext>
            </a:extLst>
          </p:cNvPr>
          <p:cNvSpPr>
            <a:spLocks noGrp="1"/>
          </p:cNvSpPr>
          <p:nvPr>
            <p:ph type="ftr" sz="quarter" idx="3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9" name="Teksta vietturis 2">
            <a:extLst>
              <a:ext uri="{FF2B5EF4-FFF2-40B4-BE49-F238E27FC236}">
                <a16:creationId xmlns:a16="http://schemas.microsoft.com/office/drawing/2014/main" id="{BF4ED324-8779-4B1F-ACD6-C1B0E81C1346}"/>
              </a:ext>
            </a:extLst>
          </p:cNvPr>
          <p:cNvSpPr>
            <a:spLocks noGrp="1"/>
          </p:cNvSpPr>
          <p:nvPr>
            <p:ph type="body" sz="quarter" idx="34" hasCustomPrompt="1"/>
          </p:nvPr>
        </p:nvSpPr>
        <p:spPr>
          <a:xfrm>
            <a:off x="8023808" y="57455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65559598"/>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obeiguma slaid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D0237B9A-BDB9-1526-46F0-75DCDA7E6D5F}"/>
              </a:ext>
            </a:extLst>
          </p:cNvPr>
          <p:cNvSpPr>
            <a:spLocks noGrp="1"/>
          </p:cNvSpPr>
          <p:nvPr>
            <p:ph type="ftr" sz="quarter" idx="10"/>
          </p:nvPr>
        </p:nvSpPr>
        <p:spPr>
          <a:xfrm>
            <a:off x="4944000" y="6116740"/>
            <a:ext cx="2304000" cy="360000"/>
          </a:xfrm>
        </p:spPr>
        <p:txBody>
          <a:bodyPr/>
          <a:lstStyle>
            <a:lvl1pP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0943772"/>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obeiguma slaid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2913797"/>
            <a:ext cx="7301553" cy="707886"/>
          </a:xfrm>
          <a:prstGeom prst="rect">
            <a:avLst/>
          </a:prstGeom>
          <a:noFill/>
        </p:spPr>
        <p:txBody>
          <a:bodyPr wrap="square" rtlCol="0">
            <a:spAutoFit/>
          </a:bodyPr>
          <a:lstStyle/>
          <a:p>
            <a:pPr algn="ctr"/>
            <a:r>
              <a:rPr lang="lv-LV" sz="4000" dirty="0">
                <a:solidFill>
                  <a:schemeClr val="tx1"/>
                </a:solidFill>
                <a:latin typeface="+mj-lt"/>
              </a:rPr>
              <a:t>Paldies par uzmanību!</a:t>
            </a:r>
          </a:p>
        </p:txBody>
      </p:sp>
      <p:sp>
        <p:nvSpPr>
          <p:cNvPr id="2" name="Kājenes vietturis 1">
            <a:extLst>
              <a:ext uri="{FF2B5EF4-FFF2-40B4-BE49-F238E27FC236}">
                <a16:creationId xmlns:a16="http://schemas.microsoft.com/office/drawing/2014/main" id="{3769B63E-4430-053F-5A35-1B297FD0D305}"/>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999417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
    <p:bg>
      <p:bgRef idx="1001">
        <a:schemeClr val="bg1"/>
      </p:bgRef>
    </p:bg>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92803DF1-79DB-41C3-B011-D50BC75A93AF}"/>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D930D6A-ED2E-B2D7-3EB5-A14E89252FD5}"/>
              </a:ext>
            </a:extLst>
          </p:cNvPr>
          <p:cNvSpPr>
            <a:spLocks noGrp="1"/>
          </p:cNvSpPr>
          <p:nvPr>
            <p:ph type="ftr" sz="quarter" idx="11"/>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26875628"/>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Nobeiguma slaids_rediģējams 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36A27322-9306-4103-8CEE-10EE0ECBBE1C}"/>
              </a:ext>
            </a:extLst>
          </p:cNvPr>
          <p:cNvSpPr>
            <a:spLocks noGrp="1"/>
          </p:cNvSpPr>
          <p:nvPr>
            <p:ph type="body" sz="quarter" idx="10" hasCustomPrompt="1"/>
          </p:nvPr>
        </p:nvSpPr>
        <p:spPr>
          <a:xfrm>
            <a:off x="2085561" y="2913797"/>
            <a:ext cx="8020879" cy="708025"/>
          </a:xfrm>
        </p:spPr>
        <p:txBody>
          <a:bodyPr/>
          <a:lstStyle>
            <a:lvl1pPr algn="ctr">
              <a:defRPr lang="lv-LV" sz="4000" kern="1200" dirty="0" smtClean="0">
                <a:solidFill>
                  <a:schemeClr val="tx1"/>
                </a:solidFill>
                <a:latin typeface="+mj-lt"/>
                <a:ea typeface="+mn-ea"/>
                <a:cs typeface="+mn-cs"/>
              </a:defRPr>
            </a:lvl1pPr>
            <a:lvl2pPr algn="ctr">
              <a:defRPr/>
            </a:lvl2pPr>
            <a:lvl3pPr algn="ctr">
              <a:defRPr/>
            </a:lvl3pPr>
            <a:lvl4pPr algn="ctr">
              <a:defRPr/>
            </a:lvl4pPr>
            <a:lvl5pPr algn="ctr">
              <a:defRPr/>
            </a:lvl5pPr>
          </a:lstStyle>
          <a:p>
            <a:pPr lvl="0"/>
            <a:r>
              <a:rPr lang="lv-LV" dirty="0"/>
              <a:t>Vieta atvadu/pateicības tekstam</a:t>
            </a:r>
          </a:p>
        </p:txBody>
      </p:sp>
      <p:sp>
        <p:nvSpPr>
          <p:cNvPr id="2" name="Kājenes vietturis 1">
            <a:extLst>
              <a:ext uri="{FF2B5EF4-FFF2-40B4-BE49-F238E27FC236}">
                <a16:creationId xmlns:a16="http://schemas.microsoft.com/office/drawing/2014/main" id="{E257BAA4-B90E-2D0B-464C-A66E532EED6B}"/>
              </a:ext>
            </a:extLst>
          </p:cNvPr>
          <p:cNvSpPr>
            <a:spLocks noGrp="1"/>
          </p:cNvSpPr>
          <p:nvPr>
            <p:ph type="ftr" sz="quarter" idx="11"/>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92401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Nobeiguma slaids_logo">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6725381"/>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Nobeiguma slaids_logo_gaišs">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en-US" sz="4000" dirty="0">
                <a:solidFill>
                  <a:schemeClr val="tx1"/>
                </a:solidFill>
                <a:latin typeface="+mj-lt"/>
              </a:rPr>
              <a:t>M</a:t>
            </a:r>
            <a:r>
              <a:rPr lang="lv-LV" sz="4000" dirty="0">
                <a:solidFill>
                  <a:schemeClr val="tx1"/>
                </a:solidFill>
                <a:latin typeface="+mj-lt"/>
              </a:rPr>
              <a:t>ūsu valsts, mūsu banka</a:t>
            </a: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9746092"/>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Nobeiguma slaids_logo_ENG">
    <p:bg>
      <p:bgRef idx="1001">
        <a:schemeClr val="bg1"/>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7" name="Grafika 6">
            <a:extLst>
              <a:ext uri="{FF2B5EF4-FFF2-40B4-BE49-F238E27FC236}">
                <a16:creationId xmlns:a16="http://schemas.microsoft.com/office/drawing/2014/main" id="{CA0B9374-1107-4AC0-9704-51C5D684176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4" y="1485352"/>
            <a:ext cx="2640090" cy="933747"/>
          </a:xfrm>
          <a:prstGeom prst="rect">
            <a:avLst/>
          </a:prstGeom>
        </p:spPr>
      </p:pic>
      <p:sp>
        <p:nvSpPr>
          <p:cNvPr id="2" name="Kājenes vietturis 1">
            <a:extLst>
              <a:ext uri="{FF2B5EF4-FFF2-40B4-BE49-F238E27FC236}">
                <a16:creationId xmlns:a16="http://schemas.microsoft.com/office/drawing/2014/main" id="{D66DEE42-744F-A2C0-BD16-DAEE25BB191C}"/>
              </a:ext>
            </a:extLst>
          </p:cNvPr>
          <p:cNvSpPr>
            <a:spLocks noGrp="1"/>
          </p:cNvSpPr>
          <p:nvPr>
            <p:ph type="ftr" sz="quarter" idx="10"/>
          </p:nvPr>
        </p:nvSpPr>
        <p:spPr>
          <a:xfrm>
            <a:off x="4926000" y="6116740"/>
            <a:ext cx="2340000" cy="360000"/>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99242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daļu slaids_3_gaišs">
    <p:bg>
      <p:bgRef idx="1001">
        <a:schemeClr val="bg2"/>
      </p:bgRef>
    </p:bg>
    <p:spTree>
      <p:nvGrpSpPr>
        <p:cNvPr id="1" name=""/>
        <p:cNvGrpSpPr/>
        <p:nvPr/>
      </p:nvGrpSpPr>
      <p:grpSpPr>
        <a:xfrm>
          <a:off x="0" y="0"/>
          <a:ext cx="0" cy="0"/>
          <a:chOff x="0" y="0"/>
          <a:chExt cx="0" cy="0"/>
        </a:xfrm>
      </p:grpSpPr>
      <p:sp>
        <p:nvSpPr>
          <p:cNvPr id="9" name="Attēla vietturis 3">
            <a:extLst>
              <a:ext uri="{FF2B5EF4-FFF2-40B4-BE49-F238E27FC236}">
                <a16:creationId xmlns:a16="http://schemas.microsoft.com/office/drawing/2014/main" id="{0E7B2D84-9332-4CE7-85D3-68EC9467A81F}"/>
              </a:ext>
            </a:extLst>
          </p:cNvPr>
          <p:cNvSpPr>
            <a:spLocks noGrp="1"/>
          </p:cNvSpPr>
          <p:nvPr>
            <p:ph type="pic" sz="quarter" idx="17"/>
          </p:nvPr>
        </p:nvSpPr>
        <p:spPr>
          <a:xfrm>
            <a:off x="6479177" y="0"/>
            <a:ext cx="5712823"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89235" y="2660949"/>
            <a:ext cx="4944534" cy="1536099"/>
          </a:xfrm>
        </p:spPr>
        <p:txBody>
          <a:bodyPr anchor="ctr">
            <a:noAutofit/>
          </a:bodyPr>
          <a:lstStyle>
            <a:lvl1pPr algn="l">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ksta vietturis 2">
            <a:extLst>
              <a:ext uri="{FF2B5EF4-FFF2-40B4-BE49-F238E27FC236}">
                <a16:creationId xmlns:a16="http://schemas.microsoft.com/office/drawing/2014/main" id="{2934EC70-A30C-493C-A998-600141D5D5CA}"/>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0C48A872-DBBB-3FD5-DE53-D633053D226C}"/>
              </a:ext>
            </a:extLst>
          </p:cNvPr>
          <p:cNvSpPr>
            <a:spLocks noGrp="1"/>
          </p:cNvSpPr>
          <p:nvPr>
            <p:ph type="ftr" sz="quarter" idx="18"/>
          </p:nvPr>
        </p:nvSpPr>
        <p:spPr>
          <a:xfrm>
            <a:off x="-68400" y="6084000"/>
            <a:ext cx="3880858" cy="396000"/>
          </a:xfrm>
          <a:ln>
            <a:solidFill>
              <a:schemeClr val="tx2"/>
            </a:solidFill>
          </a:ln>
        </p:spPr>
        <p:txBody>
          <a:bodyPr lIns="1188000" rIns="90000"/>
          <a:lstStyle>
            <a:lvl1pPr algn="l">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420921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Nobeiguma slaids_logo_gaišs_ENG">
    <p:bg>
      <p:bgRef idx="1001">
        <a:schemeClr val="bg2"/>
      </p:bgRef>
    </p:bg>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08683819-4C82-43FF-864C-D266F31B7204}"/>
              </a:ext>
            </a:extLst>
          </p:cNvPr>
          <p:cNvSpPr/>
          <p:nvPr userDrawn="1"/>
        </p:nvSpPr>
        <p:spPr>
          <a:xfrm>
            <a:off x="4569162" y="6484114"/>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xtBox 5">
            <a:extLst>
              <a:ext uri="{FF2B5EF4-FFF2-40B4-BE49-F238E27FC236}">
                <a16:creationId xmlns:a16="http://schemas.microsoft.com/office/drawing/2014/main" id="{46E31B42-887D-42A8-BFF5-425153898CE0}"/>
              </a:ext>
            </a:extLst>
          </p:cNvPr>
          <p:cNvSpPr txBox="1">
            <a:spLocks noGrp="1" noRot="1" noMove="1" noResize="1" noEditPoints="1" noAdjustHandles="1" noChangeArrowheads="1" noChangeShapeType="1"/>
          </p:cNvSpPr>
          <p:nvPr userDrawn="1"/>
        </p:nvSpPr>
        <p:spPr>
          <a:xfrm>
            <a:off x="2445224" y="3281485"/>
            <a:ext cx="7301553" cy="707886"/>
          </a:xfrm>
          <a:prstGeom prst="rect">
            <a:avLst/>
          </a:prstGeom>
          <a:noFill/>
        </p:spPr>
        <p:txBody>
          <a:bodyPr wrap="square" rtlCol="0">
            <a:spAutoFit/>
          </a:bodyPr>
          <a:lstStyle/>
          <a:p>
            <a:pPr algn="ct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country</a:t>
            </a:r>
            <a:r>
              <a:rPr lang="lv-LV" sz="4000" dirty="0">
                <a:solidFill>
                  <a:schemeClr val="tx1"/>
                </a:solidFill>
                <a:latin typeface="+mj-lt"/>
              </a:rPr>
              <a:t>, </a:t>
            </a:r>
            <a:r>
              <a:rPr lang="lv-LV" sz="4000" dirty="0" err="1">
                <a:solidFill>
                  <a:schemeClr val="tx1"/>
                </a:solidFill>
                <a:latin typeface="+mj-lt"/>
              </a:rPr>
              <a:t>our</a:t>
            </a:r>
            <a:r>
              <a:rPr lang="lv-LV" sz="4000" dirty="0">
                <a:solidFill>
                  <a:schemeClr val="tx1"/>
                </a:solidFill>
                <a:latin typeface="+mj-lt"/>
              </a:rPr>
              <a:t> </a:t>
            </a:r>
            <a:r>
              <a:rPr lang="lv-LV" sz="4000" dirty="0" err="1">
                <a:solidFill>
                  <a:schemeClr val="tx1"/>
                </a:solidFill>
                <a:latin typeface="+mj-lt"/>
              </a:rPr>
              <a:t>bank</a:t>
            </a:r>
            <a:endParaRPr lang="lv-LV" sz="4000" dirty="0">
              <a:solidFill>
                <a:schemeClr val="tx1"/>
              </a:solidFill>
              <a:latin typeface="+mj-lt"/>
            </a:endParaRPr>
          </a:p>
        </p:txBody>
      </p:sp>
      <p:pic>
        <p:nvPicPr>
          <p:cNvPr id="9" name="Grafika 8">
            <a:extLst>
              <a:ext uri="{FF2B5EF4-FFF2-40B4-BE49-F238E27FC236}">
                <a16:creationId xmlns:a16="http://schemas.microsoft.com/office/drawing/2014/main" id="{1B2CF2C8-49AC-4877-ABED-4FDDEAAE0F8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75958" y="1471703"/>
            <a:ext cx="2640086" cy="933747"/>
          </a:xfrm>
          <a:prstGeom prst="rect">
            <a:avLst/>
          </a:prstGeom>
        </p:spPr>
      </p:pic>
      <p:sp>
        <p:nvSpPr>
          <p:cNvPr id="2" name="Kājenes vietturis 1">
            <a:extLst>
              <a:ext uri="{FF2B5EF4-FFF2-40B4-BE49-F238E27FC236}">
                <a16:creationId xmlns:a16="http://schemas.microsoft.com/office/drawing/2014/main" id="{5583A619-33D8-6ED1-88B1-8118C589456D}"/>
              </a:ext>
            </a:extLst>
          </p:cNvPr>
          <p:cNvSpPr>
            <a:spLocks noGrp="1"/>
          </p:cNvSpPr>
          <p:nvPr>
            <p:ph type="ftr" sz="quarter" idx="10"/>
          </p:nvPr>
        </p:nvSpPr>
        <p:spPr>
          <a:xfrm>
            <a:off x="4926000" y="6116740"/>
            <a:ext cx="2340000" cy="360000"/>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5574808"/>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ukšs_bal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669676C-481A-1407-3D43-322F0CC4209B}"/>
              </a:ext>
            </a:extLst>
          </p:cNvPr>
          <p:cNvSpPr>
            <a:spLocks noGrp="1"/>
          </p:cNvSpPr>
          <p:nvPr>
            <p:ph type="title"/>
          </p:nvPr>
        </p:nvSpPr>
        <p:spPr/>
        <p:txBody>
          <a:bodyPr/>
          <a:lstStyle/>
          <a:p>
            <a:r>
              <a:rPr lang="lv-LV"/>
              <a:t>Rediģēt šablona virsraksta stilu</a:t>
            </a:r>
          </a:p>
        </p:txBody>
      </p:sp>
      <p:sp>
        <p:nvSpPr>
          <p:cNvPr id="3" name="Slaida numura vietturis 2">
            <a:extLst>
              <a:ext uri="{FF2B5EF4-FFF2-40B4-BE49-F238E27FC236}">
                <a16:creationId xmlns:a16="http://schemas.microsoft.com/office/drawing/2014/main" id="{B45BF5E0-177A-E674-F7AE-12783628534A}"/>
              </a:ext>
            </a:extLst>
          </p:cNvPr>
          <p:cNvSpPr>
            <a:spLocks noGrp="1"/>
          </p:cNvSpPr>
          <p:nvPr>
            <p:ph type="sldNum" sz="quarter" idx="10"/>
          </p:nvPr>
        </p:nvSpPr>
        <p:spPr/>
        <p:txBody>
          <a:bodyPr/>
          <a:lstStyle>
            <a:lvl1pPr>
              <a:defRPr>
                <a:solidFill>
                  <a:schemeClr val="tx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05D1D189-2617-B204-969F-E9E0258D1C32}"/>
              </a:ext>
            </a:extLst>
          </p:cNvPr>
          <p:cNvSpPr>
            <a:spLocks noGrp="1"/>
          </p:cNvSpPr>
          <p:nvPr>
            <p:ph type="ftr" sz="quarter" idx="11"/>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72106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ukšs">
    <p:bg>
      <p:bgRef idx="1001">
        <a:schemeClr val="bg1"/>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D84A62A2-B31C-B634-FFC7-870D44760DC5}"/>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E3F326F7-FE68-AB8A-3AA7-A120DA69C64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54D95869-A454-C833-AB0C-B8D804572DC9}"/>
              </a:ext>
            </a:extLst>
          </p:cNvPr>
          <p:cNvSpPr>
            <a:spLocks noGrp="1"/>
          </p:cNvSpPr>
          <p:nvPr>
            <p:ph type="title"/>
          </p:nvPr>
        </p:nvSpPr>
        <p:spPr>
          <a:xfrm>
            <a:off x="648000" y="324000"/>
            <a:ext cx="10515600" cy="1159200"/>
          </a:xfrm>
        </p:spPr>
        <p:txBody>
          <a:bodyPr/>
          <a:lstStyle/>
          <a:p>
            <a:r>
              <a:rPr lang="lv-LV" dirty="0"/>
              <a:t>Rediģēt šablona virsraksta stilu</a:t>
            </a:r>
          </a:p>
        </p:txBody>
      </p:sp>
    </p:spTree>
    <p:extLst>
      <p:ext uri="{BB962C8B-B14F-4D97-AF65-F5344CB8AC3E}">
        <p14:creationId xmlns:p14="http://schemas.microsoft.com/office/powerpoint/2010/main" val="1085350115"/>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ukšs_gaišs">
    <p:bg>
      <p:bgRef idx="1001">
        <a:schemeClr val="bg2"/>
      </p:bgRef>
    </p:bg>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16363207-17BB-2557-D954-87B61069A3D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D58B4E4-E92B-0F63-C3DB-95A78B393F13}"/>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0502FAAB-053E-FCE8-2EE9-02661B67445C}"/>
              </a:ext>
            </a:extLst>
          </p:cNvPr>
          <p:cNvSpPr>
            <a:spLocks noGrp="1"/>
          </p:cNvSpPr>
          <p:nvPr>
            <p:ph type="title"/>
          </p:nvPr>
        </p:nvSpPr>
        <p:spPr>
          <a:xfrm>
            <a:off x="648000" y="324000"/>
            <a:ext cx="10515600" cy="1159200"/>
          </a:xfrm>
        </p:spPr>
        <p:txBody>
          <a:bodyPr/>
          <a:lstStyle/>
          <a:p>
            <a:r>
              <a:rPr lang="lv-LV"/>
              <a:t>Rediģēt šablona virsraksta stilu</a:t>
            </a:r>
          </a:p>
        </p:txBody>
      </p:sp>
    </p:spTree>
    <p:extLst>
      <p:ext uri="{BB962C8B-B14F-4D97-AF65-F5344CB8AC3E}">
        <p14:creationId xmlns:p14="http://schemas.microsoft.com/office/powerpoint/2010/main" val="368996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ukšs_2">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4FEC89F6-178A-4C3F-BF47-2DBB5746463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252E5D8A-326B-21C1-FAA7-92098B21E5D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CF9309DA-84B0-C3D9-F133-03D364C25878}"/>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2FC503EE-F64E-80E9-4819-7409BADB6AAE}"/>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67181880"/>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ukš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8FC4B7FD-6F30-469E-9DFF-C5BEBE7D8FA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17C5B30-8DDA-9E91-840A-B65DA6B264FF}"/>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0D4C332-CAEC-BCE0-DF3F-7C0B80F767E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5" name="Virsraksts 4">
            <a:extLst>
              <a:ext uri="{FF2B5EF4-FFF2-40B4-BE49-F238E27FC236}">
                <a16:creationId xmlns:a16="http://schemas.microsoft.com/office/drawing/2014/main" id="{714056DC-B306-8D53-25FC-750DE8BB6C82}"/>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87786923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Attēls_tekst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81264" y="995854"/>
            <a:ext cx="5549309"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B1D110AD-94DC-99A5-A64D-73680BCC59D3}"/>
              </a:ext>
            </a:extLst>
          </p:cNvPr>
          <p:cNvSpPr>
            <a:spLocks noGrp="1"/>
          </p:cNvSpPr>
          <p:nvPr>
            <p:ph type="ftr" sz="quarter" idx="20"/>
          </p:nvPr>
        </p:nvSpPr>
        <p:spPr>
          <a:xfrm>
            <a:off x="5980471" y="6281625"/>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AA4F61D-D04D-56AB-0DE0-BDF91B07E800}"/>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4070129104"/>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Attāls_teksts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973891" y="995850"/>
            <a:ext cx="5562778"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8" name="Taisnstūris 7">
            <a:extLst>
              <a:ext uri="{FF2B5EF4-FFF2-40B4-BE49-F238E27FC236}">
                <a16:creationId xmlns:a16="http://schemas.microsoft.com/office/drawing/2014/main" id="{5CAF1312-B8E0-4A01-BC61-52A907D4E9EE}"/>
              </a:ext>
            </a:extLst>
          </p:cNvPr>
          <p:cNvSpPr/>
          <p:nvPr userDrawn="1"/>
        </p:nvSpPr>
        <p:spPr>
          <a:xfrm>
            <a:off x="6096777" y="0"/>
            <a:ext cx="305404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891D7E8A-86FB-029F-FEA4-395742FFE65D}"/>
              </a:ext>
            </a:extLst>
          </p:cNvPr>
          <p:cNvSpPr>
            <a:spLocks noGrp="1"/>
          </p:cNvSpPr>
          <p:nvPr>
            <p:ph type="ftr" sz="quarter" idx="20"/>
          </p:nvPr>
        </p:nvSpPr>
        <p:spPr>
          <a:xfrm>
            <a:off x="5973533"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DE65E05E-1457-890A-BA45-25C931DB6BE1}"/>
              </a:ext>
            </a:extLst>
          </p:cNvPr>
          <p:cNvSpPr>
            <a:spLocks noGrp="1"/>
          </p:cNvSpPr>
          <p:nvPr>
            <p:ph type="sldNum" sz="quarter" idx="21"/>
          </p:nvPr>
        </p:nvSpPr>
        <p:spPr/>
        <p:txBody>
          <a:bodyPr/>
          <a:lstStyle>
            <a:lvl1pPr>
              <a:defRPr>
                <a:solidFill>
                  <a:schemeClr val="tx2"/>
                </a:solidFill>
              </a:defRPr>
            </a:lvl1pPr>
          </a:lstStyle>
          <a:p>
            <a:fld id="{712B737D-8E28-4713-A82C-8BA69049BAD4}" type="slidenum">
              <a:rPr lang="lv-LV" smtClean="0"/>
              <a:pPr/>
              <a:t>‹#›</a:t>
            </a:fld>
            <a:endParaRPr lang="lv-LV"/>
          </a:p>
        </p:txBody>
      </p:sp>
    </p:spTree>
    <p:extLst>
      <p:ext uri="{BB962C8B-B14F-4D97-AF65-F5344CB8AC3E}">
        <p14:creationId xmlns:p14="http://schemas.microsoft.com/office/powerpoint/2010/main" val="151953580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ukšs_3">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55DE022B-7CB0-BBEC-F52D-C3222AE53526}"/>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681E3C3B-B961-DA00-1B69-0B74B6021F6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F09C4347-42C7-0BE7-290D-25D66B74E3FD}"/>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297500102"/>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ukš_3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95E18358-15E3-DAA0-32B4-111ED86BC973}"/>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8A51B8E-625E-441A-7A9A-232E446CF5AD}"/>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997A883F-0D54-FCC2-D4CB-DE9EDFFF5377}"/>
              </a:ext>
            </a:extLst>
          </p:cNvPr>
          <p:cNvSpPr>
            <a:spLocks noGrp="1"/>
          </p:cNvSpPr>
          <p:nvPr>
            <p:ph type="title"/>
          </p:nvPr>
        </p:nvSpPr>
        <p:spPr>
          <a:xfrm>
            <a:off x="648000" y="756000"/>
            <a:ext cx="10515600" cy="1325563"/>
          </a:xfrm>
        </p:spPr>
        <p:txBody>
          <a:bodyPr anchor="t"/>
          <a:lstStyle/>
          <a:p>
            <a:r>
              <a:rPr lang="lv-LV"/>
              <a:t>Rediģēt šablona virsraksta stilu</a:t>
            </a:r>
          </a:p>
        </p:txBody>
      </p:sp>
    </p:spTree>
    <p:extLst>
      <p:ext uri="{BB962C8B-B14F-4D97-AF65-F5344CB8AC3E}">
        <p14:creationId xmlns:p14="http://schemas.microsoft.com/office/powerpoint/2010/main" val="338560948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saļud slaids_4">
    <p:bg>
      <p:bgRef idx="1001">
        <a:schemeClr val="bg1"/>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701216756"/>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ukšs_4">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8621696B-4638-507A-FE3F-684E0F3B2A03}"/>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A2F3020F-5086-F269-CF3E-83776D6C667B}"/>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4A6A0C12-489E-42AD-9AD1-A6BF7E994967}"/>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2857399894"/>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ukšs_4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7271152C-9FE5-35B7-FCCE-AB4BF4F81BE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F65234E5-BACF-981F-0927-6ADC22874E0A}"/>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1A26AE23-238C-AA36-6156-DC3DCB06863A}"/>
              </a:ext>
            </a:extLst>
          </p:cNvPr>
          <p:cNvSpPr>
            <a:spLocks noGrp="1"/>
          </p:cNvSpPr>
          <p:nvPr>
            <p:ph type="title"/>
          </p:nvPr>
        </p:nvSpPr>
        <p:spPr>
          <a:xfrm>
            <a:off x="648000" y="324000"/>
            <a:ext cx="10515600" cy="1325563"/>
          </a:xfrm>
        </p:spPr>
        <p:txBody>
          <a:bodyPr/>
          <a:lstStyle/>
          <a:p>
            <a:r>
              <a:rPr lang="lv-LV"/>
              <a:t>Rediģēt šablona virsraksta stilu</a:t>
            </a:r>
          </a:p>
        </p:txBody>
      </p:sp>
    </p:spTree>
    <p:extLst>
      <p:ext uri="{BB962C8B-B14F-4D97-AF65-F5344CB8AC3E}">
        <p14:creationId xmlns:p14="http://schemas.microsoft.com/office/powerpoint/2010/main" val="331943279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ukšs_5">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351AC4A6-984C-91C7-4823-DABA386BAF74}"/>
              </a:ext>
            </a:extLst>
          </p:cNvPr>
          <p:cNvSpPr>
            <a:spLocks noGrp="1"/>
          </p:cNvSpPr>
          <p:nvPr>
            <p:ph type="ftr" sz="quarter" idx="10"/>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3656C645-3125-F18F-8639-85AD2D515DF1}"/>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2D03419C-6150-E322-2863-6FCFDDFBC82F}"/>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2547796749"/>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ukšs_5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43055" y="443057"/>
            <a:ext cx="126000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Kājenes vietturis 1">
            <a:extLst>
              <a:ext uri="{FF2B5EF4-FFF2-40B4-BE49-F238E27FC236}">
                <a16:creationId xmlns:a16="http://schemas.microsoft.com/office/drawing/2014/main" id="{04D53A39-D949-B5C9-B187-C1B8BAEA5E3C}"/>
              </a:ext>
            </a:extLst>
          </p:cNvPr>
          <p:cNvSpPr>
            <a:spLocks noGrp="1"/>
          </p:cNvSpPr>
          <p:nvPr>
            <p:ph type="ftr" sz="quarter" idx="1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3" name="Slaida numura vietturis 2">
            <a:extLst>
              <a:ext uri="{FF2B5EF4-FFF2-40B4-BE49-F238E27FC236}">
                <a16:creationId xmlns:a16="http://schemas.microsoft.com/office/drawing/2014/main" id="{BEF95851-91E2-8A11-FA74-E56E587C1D90}"/>
              </a:ext>
            </a:extLst>
          </p:cNvPr>
          <p:cNvSpPr>
            <a:spLocks noGrp="1"/>
          </p:cNvSpPr>
          <p:nvPr>
            <p:ph type="sldNum" sz="quarter" idx="11"/>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Virsraksts 3">
            <a:extLst>
              <a:ext uri="{FF2B5EF4-FFF2-40B4-BE49-F238E27FC236}">
                <a16:creationId xmlns:a16="http://schemas.microsoft.com/office/drawing/2014/main" id="{853D25DA-A44A-FF7F-385A-7A73570290F9}"/>
              </a:ext>
            </a:extLst>
          </p:cNvPr>
          <p:cNvSpPr>
            <a:spLocks noGrp="1"/>
          </p:cNvSpPr>
          <p:nvPr>
            <p:ph type="title"/>
          </p:nvPr>
        </p:nvSpPr>
        <p:spPr>
          <a:xfrm>
            <a:off x="648000" y="180000"/>
            <a:ext cx="10515600" cy="1051200"/>
          </a:xfrm>
        </p:spPr>
        <p:txBody>
          <a:bodyPr/>
          <a:lstStyle/>
          <a:p>
            <a:r>
              <a:rPr lang="lv-LV"/>
              <a:t>Rediģēt šablona virsraksta stilu</a:t>
            </a:r>
          </a:p>
        </p:txBody>
      </p:sp>
    </p:spTree>
    <p:extLst>
      <p:ext uri="{BB962C8B-B14F-4D97-AF65-F5344CB8AC3E}">
        <p14:creationId xmlns:p14="http://schemas.microsoft.com/office/powerpoint/2010/main" val="1670986078"/>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390128498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 bulleti_attēls_gaišs">
    <p:bg>
      <p:bgRef idx="1001">
        <a:schemeClr val="bg2"/>
      </p:bgRef>
    </p:bg>
    <p:spTree>
      <p:nvGrpSpPr>
        <p:cNvPr id="1" name=""/>
        <p:cNvGrpSpPr/>
        <p:nvPr/>
      </p:nvGrpSpPr>
      <p:grpSpPr>
        <a:xfrm>
          <a:off x="0" y="0"/>
          <a:ext cx="0" cy="0"/>
          <a:chOff x="0" y="0"/>
          <a:chExt cx="0" cy="0"/>
        </a:xfrm>
      </p:grpSpPr>
      <p:sp>
        <p:nvSpPr>
          <p:cNvPr id="8" name="Ovāls 7">
            <a:extLst>
              <a:ext uri="{FF2B5EF4-FFF2-40B4-BE49-F238E27FC236}">
                <a16:creationId xmlns:a16="http://schemas.microsoft.com/office/drawing/2014/main" id="{D1E37B25-C02B-47EA-9E24-8BF619955855}"/>
              </a:ext>
            </a:extLst>
          </p:cNvPr>
          <p:cNvSpPr/>
          <p:nvPr userDrawn="1"/>
        </p:nvSpPr>
        <p:spPr>
          <a:xfrm>
            <a:off x="757515" y="3033241"/>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757515" y="478063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929C6D5C-5DDE-4F08-BBC0-6CDE15398C6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C1C07C91-DB0B-4B94-8D98-48C44BF60D95}"/>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77EE9D69-59EA-4B59-8359-3E361B003CBE}"/>
              </a:ext>
            </a:extLst>
          </p:cNvPr>
          <p:cNvSpPr>
            <a:spLocks noGrp="1"/>
          </p:cNvSpPr>
          <p:nvPr>
            <p:ph type="title"/>
          </p:nvPr>
        </p:nvSpPr>
        <p:spPr>
          <a:xfrm>
            <a:off x="661427" y="735227"/>
            <a:ext cx="5555128" cy="1927654"/>
          </a:xfrm>
        </p:spPr>
        <p:txBody>
          <a:bodyPr/>
          <a:lstStyle>
            <a:lvl1pPr>
              <a:defRPr sz="3600">
                <a:solidFill>
                  <a:schemeClr val="tx1"/>
                </a:solidFill>
              </a:defRPr>
            </a:lvl1pPr>
          </a:lstStyle>
          <a:p>
            <a:r>
              <a:rPr lang="lv-LV" dirty="0"/>
              <a:t>Rediģēt šablona virsraksta stilu</a:t>
            </a:r>
          </a:p>
        </p:txBody>
      </p:sp>
      <p:sp>
        <p:nvSpPr>
          <p:cNvPr id="3" name="Slaida numura vietturis 2">
            <a:extLst>
              <a:ext uri="{FF2B5EF4-FFF2-40B4-BE49-F238E27FC236}">
                <a16:creationId xmlns:a16="http://schemas.microsoft.com/office/drawing/2014/main" id="{2EE53C67-DF6F-4202-A91A-44EDFA7119F7}"/>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4E944427-DDB0-EFFC-52BA-660FA1ED0F16}"/>
              </a:ext>
            </a:extLst>
          </p:cNvPr>
          <p:cNvSpPr>
            <a:spLocks noGrp="1"/>
          </p:cNvSpPr>
          <p:nvPr>
            <p:ph type="ftr" sz="quarter" idx="19"/>
          </p:nvPr>
        </p:nvSpPr>
        <p:spPr>
          <a:xfrm>
            <a:off x="3912555" y="6281625"/>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3C1F142E-F920-4850-89FC-D3D550B87BD8}"/>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9316130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daļu slaids_4_gaišs">
    <p:bg>
      <p:bgRef idx="1001">
        <a:schemeClr val="bg2"/>
      </p:bgRef>
    </p:bg>
    <p:spTree>
      <p:nvGrpSpPr>
        <p:cNvPr id="1" name=""/>
        <p:cNvGrpSpPr/>
        <p:nvPr/>
      </p:nvGrpSpPr>
      <p:grpSpPr>
        <a:xfrm>
          <a:off x="0" y="0"/>
          <a:ext cx="0" cy="0"/>
          <a:chOff x="0" y="0"/>
          <a:chExt cx="0" cy="0"/>
        </a:xfrm>
      </p:grpSpPr>
      <p:sp>
        <p:nvSpPr>
          <p:cNvPr id="5" name="Attēla vietturis 4">
            <a:extLst>
              <a:ext uri="{FF2B5EF4-FFF2-40B4-BE49-F238E27FC236}">
                <a16:creationId xmlns:a16="http://schemas.microsoft.com/office/drawing/2014/main" id="{C334D339-F50E-41AC-B26E-B40FAE717D48}"/>
              </a:ext>
            </a:extLst>
          </p:cNvPr>
          <p:cNvSpPr>
            <a:spLocks noGrp="1"/>
          </p:cNvSpPr>
          <p:nvPr>
            <p:ph type="pic" sz="quarter" idx="10"/>
          </p:nvPr>
        </p:nvSpPr>
        <p:spPr>
          <a:xfrm>
            <a:off x="0" y="0"/>
            <a:ext cx="3049200" cy="6858000"/>
          </a:xfrm>
        </p:spPr>
        <p:txBody>
          <a:bodyPr anchor="ctr"/>
          <a:lstStyle>
            <a:lvl1pPr algn="ctr">
              <a:defRPr>
                <a:solidFill>
                  <a:schemeClr val="tx1"/>
                </a:solidFill>
              </a:defRPr>
            </a:lvl1pPr>
          </a:lstStyle>
          <a:p>
            <a:endParaRPr lang="lv-LV"/>
          </a:p>
        </p:txBody>
      </p:sp>
      <p:sp>
        <p:nvSpPr>
          <p:cNvPr id="11" name="Teksta vietturis 10">
            <a:extLst>
              <a:ext uri="{FF2B5EF4-FFF2-40B4-BE49-F238E27FC236}">
                <a16:creationId xmlns:a16="http://schemas.microsoft.com/office/drawing/2014/main" id="{7AE3D4A5-FF58-4E05-8C10-35A5C3770850}"/>
              </a:ext>
            </a:extLst>
          </p:cNvPr>
          <p:cNvSpPr>
            <a:spLocks noGrp="1"/>
          </p:cNvSpPr>
          <p:nvPr>
            <p:ph type="body" sz="quarter" idx="14" hasCustomPrompt="1"/>
          </p:nvPr>
        </p:nvSpPr>
        <p:spPr>
          <a:xfrm>
            <a:off x="87700"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2" name="Attēla vietturis 4">
            <a:extLst>
              <a:ext uri="{FF2B5EF4-FFF2-40B4-BE49-F238E27FC236}">
                <a16:creationId xmlns:a16="http://schemas.microsoft.com/office/drawing/2014/main" id="{EBAD0DB5-9F73-45DA-9681-B27DB6B98754}"/>
              </a:ext>
            </a:extLst>
          </p:cNvPr>
          <p:cNvSpPr>
            <a:spLocks noGrp="1"/>
          </p:cNvSpPr>
          <p:nvPr>
            <p:ph type="pic" sz="quarter" idx="15"/>
          </p:nvPr>
        </p:nvSpPr>
        <p:spPr>
          <a:xfrm>
            <a:off x="3049552" y="0"/>
            <a:ext cx="3049200" cy="6858000"/>
          </a:xfrm>
        </p:spPr>
        <p:txBody>
          <a:bodyPr anchor="ctr"/>
          <a:lstStyle>
            <a:lvl1pPr algn="ctr">
              <a:defRPr>
                <a:solidFill>
                  <a:schemeClr val="tx1"/>
                </a:solidFill>
              </a:defRPr>
            </a:lvl1pPr>
          </a:lstStyle>
          <a:p>
            <a:endParaRPr lang="lv-LV"/>
          </a:p>
        </p:txBody>
      </p:sp>
      <p:sp>
        <p:nvSpPr>
          <p:cNvPr id="13" name="Teksta vietturis 10">
            <a:extLst>
              <a:ext uri="{FF2B5EF4-FFF2-40B4-BE49-F238E27FC236}">
                <a16:creationId xmlns:a16="http://schemas.microsoft.com/office/drawing/2014/main" id="{22DF889B-CA36-484E-9A97-9F4FFA2B03BE}"/>
              </a:ext>
            </a:extLst>
          </p:cNvPr>
          <p:cNvSpPr>
            <a:spLocks noGrp="1"/>
          </p:cNvSpPr>
          <p:nvPr>
            <p:ph type="body" sz="quarter" idx="16" hasCustomPrompt="1"/>
          </p:nvPr>
        </p:nvSpPr>
        <p:spPr>
          <a:xfrm>
            <a:off x="3137252"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4" name="Attēla vietturis 4">
            <a:extLst>
              <a:ext uri="{FF2B5EF4-FFF2-40B4-BE49-F238E27FC236}">
                <a16:creationId xmlns:a16="http://schemas.microsoft.com/office/drawing/2014/main" id="{2960321A-B651-4383-A7BF-3F07EDA94244}"/>
              </a:ext>
            </a:extLst>
          </p:cNvPr>
          <p:cNvSpPr>
            <a:spLocks noGrp="1"/>
          </p:cNvSpPr>
          <p:nvPr>
            <p:ph type="pic" sz="quarter" idx="17"/>
          </p:nvPr>
        </p:nvSpPr>
        <p:spPr>
          <a:xfrm>
            <a:off x="6096888" y="0"/>
            <a:ext cx="3049200" cy="6858000"/>
          </a:xfrm>
        </p:spPr>
        <p:txBody>
          <a:bodyPr anchor="ctr"/>
          <a:lstStyle>
            <a:lvl1pPr algn="ctr">
              <a:defRPr>
                <a:solidFill>
                  <a:schemeClr val="tx1"/>
                </a:solidFill>
              </a:defRPr>
            </a:lvl1pPr>
          </a:lstStyle>
          <a:p>
            <a:endParaRPr lang="lv-LV"/>
          </a:p>
        </p:txBody>
      </p:sp>
      <p:sp>
        <p:nvSpPr>
          <p:cNvPr id="15" name="Teksta vietturis 10">
            <a:extLst>
              <a:ext uri="{FF2B5EF4-FFF2-40B4-BE49-F238E27FC236}">
                <a16:creationId xmlns:a16="http://schemas.microsoft.com/office/drawing/2014/main" id="{F2FEFB05-ADA8-4DBD-AAE4-BA98770FB272}"/>
              </a:ext>
            </a:extLst>
          </p:cNvPr>
          <p:cNvSpPr>
            <a:spLocks noGrp="1"/>
          </p:cNvSpPr>
          <p:nvPr>
            <p:ph type="body" sz="quarter" idx="18" hasCustomPrompt="1"/>
          </p:nvPr>
        </p:nvSpPr>
        <p:spPr>
          <a:xfrm>
            <a:off x="6187616" y="381193"/>
            <a:ext cx="2870200" cy="1151274"/>
          </a:xfrm>
        </p:spPr>
        <p:txBody>
          <a:bodyPr anchor="ctr"/>
          <a:lstStyle>
            <a:lvl1pPr algn="ctr">
              <a:defRPr sz="3200">
                <a:solidFill>
                  <a:schemeClr val="tx1"/>
                </a:solidFill>
                <a:latin typeface="+mj-lt"/>
              </a:defRPr>
            </a:lvl1pPr>
          </a:lstStyle>
          <a:p>
            <a:pPr lvl="0"/>
            <a:r>
              <a:rPr lang="lv-LV" dirty="0"/>
              <a:t>Vieta tekstam</a:t>
            </a:r>
          </a:p>
        </p:txBody>
      </p:sp>
      <p:sp>
        <p:nvSpPr>
          <p:cNvPr id="16" name="Attēla vietturis 4">
            <a:extLst>
              <a:ext uri="{FF2B5EF4-FFF2-40B4-BE49-F238E27FC236}">
                <a16:creationId xmlns:a16="http://schemas.microsoft.com/office/drawing/2014/main" id="{29477DC8-A61E-41CA-B100-6B6EEC26FB1E}"/>
              </a:ext>
            </a:extLst>
          </p:cNvPr>
          <p:cNvSpPr>
            <a:spLocks noGrp="1"/>
          </p:cNvSpPr>
          <p:nvPr>
            <p:ph type="pic" sz="quarter" idx="19"/>
          </p:nvPr>
        </p:nvSpPr>
        <p:spPr>
          <a:xfrm>
            <a:off x="9146440" y="0"/>
            <a:ext cx="3049200" cy="6858000"/>
          </a:xfrm>
        </p:spPr>
        <p:txBody>
          <a:bodyPr anchor="ctr"/>
          <a:lstStyle>
            <a:lvl1pPr algn="ctr">
              <a:defRPr>
                <a:solidFill>
                  <a:schemeClr val="tx1"/>
                </a:solidFill>
              </a:defRPr>
            </a:lvl1pPr>
          </a:lstStyle>
          <a:p>
            <a:endParaRPr lang="lv-LV"/>
          </a:p>
        </p:txBody>
      </p:sp>
      <p:sp>
        <p:nvSpPr>
          <p:cNvPr id="17" name="Teksta vietturis 10">
            <a:extLst>
              <a:ext uri="{FF2B5EF4-FFF2-40B4-BE49-F238E27FC236}">
                <a16:creationId xmlns:a16="http://schemas.microsoft.com/office/drawing/2014/main" id="{849E6248-C0AC-4A15-A91C-053061BA75D3}"/>
              </a:ext>
            </a:extLst>
          </p:cNvPr>
          <p:cNvSpPr>
            <a:spLocks noGrp="1"/>
          </p:cNvSpPr>
          <p:nvPr>
            <p:ph type="body" sz="quarter" idx="20" hasCustomPrompt="1"/>
          </p:nvPr>
        </p:nvSpPr>
        <p:spPr>
          <a:xfrm>
            <a:off x="9237168" y="381193"/>
            <a:ext cx="2870200" cy="1151274"/>
          </a:xfrm>
        </p:spPr>
        <p:txBody>
          <a:bodyPr anchor="ctr"/>
          <a:lstStyle>
            <a:lvl1pPr algn="ctr">
              <a:defRPr sz="3200">
                <a:solidFill>
                  <a:schemeClr val="tx1"/>
                </a:solidFill>
                <a:latin typeface="+mj-lt"/>
              </a:defRPr>
            </a:lvl1pPr>
          </a:lstStyle>
          <a:p>
            <a:pPr lvl="0"/>
            <a:r>
              <a:rPr lang="lv-LV" dirty="0"/>
              <a:t>Vieta tekstam</a:t>
            </a:r>
          </a:p>
        </p:txBody>
      </p:sp>
    </p:spTree>
    <p:extLst>
      <p:ext uri="{BB962C8B-B14F-4D97-AF65-F5344CB8AC3E}">
        <p14:creationId xmlns:p14="http://schemas.microsoft.com/office/powerpoint/2010/main" val="24705875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ulleti - attēls">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35226"/>
            <a:ext cx="5597124" cy="1933833"/>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757515" y="3033241"/>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757515" y="478063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spcAft>
                <a:spcPts val="1000"/>
              </a:spcAft>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B80DD24C-4FDB-42A3-B34A-7E58662F8D1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499AE503-AFE9-4A8A-923A-BF00C144EB84}"/>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Slaida numura vietturis 1">
            <a:extLst>
              <a:ext uri="{FF2B5EF4-FFF2-40B4-BE49-F238E27FC236}">
                <a16:creationId xmlns:a16="http://schemas.microsoft.com/office/drawing/2014/main" id="{214A998A-71A7-4CD6-AFA2-52AC38E62743}"/>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3" name="Kājenes vietturis 2">
            <a:extLst>
              <a:ext uri="{FF2B5EF4-FFF2-40B4-BE49-F238E27FC236}">
                <a16:creationId xmlns:a16="http://schemas.microsoft.com/office/drawing/2014/main" id="{4ACB4305-D441-8624-6E56-402C6B800606}"/>
              </a:ext>
            </a:extLst>
          </p:cNvPr>
          <p:cNvSpPr>
            <a:spLocks noGrp="1"/>
          </p:cNvSpPr>
          <p:nvPr>
            <p:ph type="ftr" sz="quarter" idx="19"/>
          </p:nvPr>
        </p:nvSpPr>
        <p:spPr>
          <a:xfrm>
            <a:off x="3912555" y="6288735"/>
            <a:ext cx="2304000" cy="360000"/>
          </a:xfrm>
        </p:spPr>
        <p:txBody>
          <a:bodyPr/>
          <a:lstStyle>
            <a:lvl1pPr algn="r">
              <a:defRPr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DBC6A0C3-DED7-425F-B890-489FDD29EF41}"/>
              </a:ext>
            </a:extLst>
          </p:cNvPr>
          <p:cNvSpPr>
            <a:spLocks noGrp="1"/>
          </p:cNvSpPr>
          <p:nvPr>
            <p:ph type="body" sz="quarter" idx="16" hasCustomPrompt="1"/>
          </p:nvPr>
        </p:nvSpPr>
        <p:spPr>
          <a:xfrm>
            <a:off x="7143343" y="6282000"/>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238372800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ulleti_attēls_gaišs">
    <p:bg>
      <p:bgRef idx="1001">
        <a:schemeClr val="bg2"/>
      </p:bgRef>
    </p:bg>
    <p:spTree>
      <p:nvGrpSpPr>
        <p:cNvPr id="1" name=""/>
        <p:cNvGrpSpPr/>
        <p:nvPr/>
      </p:nvGrpSpPr>
      <p:grpSpPr>
        <a:xfrm>
          <a:off x="0" y="0"/>
          <a:ext cx="0" cy="0"/>
          <a:chOff x="0" y="0"/>
          <a:chExt cx="0" cy="0"/>
        </a:xfrm>
      </p:grpSpPr>
      <p:sp>
        <p:nvSpPr>
          <p:cNvPr id="8" name="Ovāls 7">
            <a:extLst>
              <a:ext uri="{FF2B5EF4-FFF2-40B4-BE49-F238E27FC236}">
                <a16:creationId xmlns:a16="http://schemas.microsoft.com/office/drawing/2014/main" id="{D1E37B25-C02B-47EA-9E24-8BF619955855}"/>
              </a:ext>
            </a:extLst>
          </p:cNvPr>
          <p:cNvSpPr/>
          <p:nvPr userDrawn="1"/>
        </p:nvSpPr>
        <p:spPr>
          <a:xfrm>
            <a:off x="757515" y="3033241"/>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2224147" y="3325394"/>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934731" y="3212378"/>
            <a:ext cx="941229" cy="937387"/>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757515" y="478063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2224147" y="5072786"/>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934731" y="4959770"/>
            <a:ext cx="941229" cy="937387"/>
          </a:xfrm>
        </p:spPr>
        <p:txBody>
          <a:bodyPr/>
          <a:lstStyle>
            <a:lvl1pPr algn="ctr">
              <a:defRPr sz="1600">
                <a:solidFill>
                  <a:schemeClr val="tx1"/>
                </a:solidFill>
              </a:defRPr>
            </a:lvl1pPr>
          </a:lstStyle>
          <a:p>
            <a:r>
              <a:rPr lang="lv-LV" dirty="0"/>
              <a:t>Ikona</a:t>
            </a:r>
          </a:p>
        </p:txBody>
      </p:sp>
      <p:sp>
        <p:nvSpPr>
          <p:cNvPr id="17" name="Taisnstūris 16">
            <a:extLst>
              <a:ext uri="{FF2B5EF4-FFF2-40B4-BE49-F238E27FC236}">
                <a16:creationId xmlns:a16="http://schemas.microsoft.com/office/drawing/2014/main" id="{929C6D5C-5DDE-4F08-BBC0-6CDE15398C6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C1C07C91-DB0B-4B94-8D98-48C44BF60D95}"/>
              </a:ext>
            </a:extLst>
          </p:cNvPr>
          <p:cNvSpPr>
            <a:spLocks noGrp="1"/>
          </p:cNvSpPr>
          <p:nvPr>
            <p:ph type="pic" sz="quarter" idx="17"/>
          </p:nvPr>
        </p:nvSpPr>
        <p:spPr>
          <a:xfrm>
            <a:off x="6864824" y="0"/>
            <a:ext cx="5327176" cy="6858000"/>
          </a:xfrm>
        </p:spPr>
        <p:txBody>
          <a:bodyPr anchor="ct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77EE9D69-59EA-4B59-8359-3E361B003CBE}"/>
              </a:ext>
            </a:extLst>
          </p:cNvPr>
          <p:cNvSpPr>
            <a:spLocks noGrp="1"/>
          </p:cNvSpPr>
          <p:nvPr>
            <p:ph type="title"/>
          </p:nvPr>
        </p:nvSpPr>
        <p:spPr>
          <a:xfrm>
            <a:off x="661427" y="735227"/>
            <a:ext cx="5555128" cy="1927654"/>
          </a:xfrm>
        </p:spPr>
        <p:txBody>
          <a:bodyPr/>
          <a:lstStyle>
            <a:lvl1pPr>
              <a:defRPr sz="3600">
                <a:solidFill>
                  <a:schemeClr val="tx1"/>
                </a:solidFill>
              </a:defRPr>
            </a:lvl1pPr>
          </a:lstStyle>
          <a:p>
            <a:r>
              <a:rPr lang="lv-LV" dirty="0"/>
              <a:t>Rediģēt šablona virsraksta stilu</a:t>
            </a:r>
          </a:p>
        </p:txBody>
      </p:sp>
      <p:sp>
        <p:nvSpPr>
          <p:cNvPr id="3" name="Slaida numura vietturis 2">
            <a:extLst>
              <a:ext uri="{FF2B5EF4-FFF2-40B4-BE49-F238E27FC236}">
                <a16:creationId xmlns:a16="http://schemas.microsoft.com/office/drawing/2014/main" id="{2EE53C67-DF6F-4202-A91A-44EDFA7119F7}"/>
              </a:ext>
            </a:extLst>
          </p:cNvPr>
          <p:cNvSpPr>
            <a:spLocks noGrp="1"/>
          </p:cNvSpPr>
          <p:nvPr>
            <p:ph type="sldNum" sz="quarter" idx="18"/>
          </p:nvPr>
        </p:nvSpPr>
        <p:spPr/>
        <p:txBody>
          <a:bodyPr/>
          <a:lstStyle>
            <a:lvl1pPr>
              <a:defRPr>
                <a:solidFill>
                  <a:schemeClr val="tx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4E944427-DDB0-EFFC-52BA-660FA1ED0F16}"/>
              </a:ext>
            </a:extLst>
          </p:cNvPr>
          <p:cNvSpPr>
            <a:spLocks noGrp="1"/>
          </p:cNvSpPr>
          <p:nvPr>
            <p:ph type="ftr" sz="quarter" idx="19"/>
          </p:nvPr>
        </p:nvSpPr>
        <p:spPr>
          <a:xfrm>
            <a:off x="3912555" y="6281625"/>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6" name="Teksta vietturis 2">
            <a:extLst>
              <a:ext uri="{FF2B5EF4-FFF2-40B4-BE49-F238E27FC236}">
                <a16:creationId xmlns:a16="http://schemas.microsoft.com/office/drawing/2014/main" id="{3C1F142E-F920-4850-89FC-D3D550B87BD8}"/>
              </a:ext>
            </a:extLst>
          </p:cNvPr>
          <p:cNvSpPr>
            <a:spLocks noGrp="1"/>
          </p:cNvSpPr>
          <p:nvPr>
            <p:ph type="body" sz="quarter" idx="16" hasCustomPrompt="1"/>
          </p:nvPr>
        </p:nvSpPr>
        <p:spPr>
          <a:xfrm>
            <a:off x="7135969"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Tree>
    <p:extLst>
      <p:ext uri="{BB962C8B-B14F-4D97-AF65-F5344CB8AC3E}">
        <p14:creationId xmlns:p14="http://schemas.microsoft.com/office/powerpoint/2010/main" val="8507955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ulleti_attēls_2">
    <p:bg>
      <p:bgRef idx="1001">
        <a:schemeClr val="bg1"/>
      </p:bgRef>
    </p:bg>
    <p:spTree>
      <p:nvGrpSpPr>
        <p:cNvPr id="1" name=""/>
        <p:cNvGrpSpPr/>
        <p:nvPr/>
      </p:nvGrpSpPr>
      <p:grpSpPr>
        <a:xfrm>
          <a:off x="0" y="0"/>
          <a:ext cx="0" cy="0"/>
          <a:chOff x="0" y="0"/>
          <a:chExt cx="0" cy="0"/>
        </a:xfrm>
      </p:grpSpPr>
      <p:sp>
        <p:nvSpPr>
          <p:cNvPr id="17" name="Ovāls 16">
            <a:extLst>
              <a:ext uri="{FF2B5EF4-FFF2-40B4-BE49-F238E27FC236}">
                <a16:creationId xmlns:a16="http://schemas.microsoft.com/office/drawing/2014/main" id="{2A41FEB4-1A65-412C-A427-DBEC5682117B}"/>
              </a:ext>
            </a:extLst>
          </p:cNvPr>
          <p:cNvSpPr/>
          <p:nvPr userDrawn="1"/>
        </p:nvSpPr>
        <p:spPr>
          <a:xfrm>
            <a:off x="4833609" y="470106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8" name="Ovāls 17">
            <a:extLst>
              <a:ext uri="{FF2B5EF4-FFF2-40B4-BE49-F238E27FC236}">
                <a16:creationId xmlns:a16="http://schemas.microsoft.com/office/drawing/2014/main" id="{2172CD98-10B3-42E4-AE71-E71C5304CFA0}"/>
              </a:ext>
            </a:extLst>
          </p:cNvPr>
          <p:cNvSpPr/>
          <p:nvPr userDrawn="1"/>
        </p:nvSpPr>
        <p:spPr>
          <a:xfrm>
            <a:off x="4833609"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696802"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696802"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1309" y="4841857"/>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1309" y="3498448"/>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1" name="Attēla vietturis 3">
            <a:extLst>
              <a:ext uri="{FF2B5EF4-FFF2-40B4-BE49-F238E27FC236}">
                <a16:creationId xmlns:a16="http://schemas.microsoft.com/office/drawing/2014/main" id="{72869A67-BA6D-49A7-97AF-22E2EBBEAA6D}"/>
              </a:ext>
            </a:extLst>
          </p:cNvPr>
          <p:cNvSpPr>
            <a:spLocks noGrp="1"/>
          </p:cNvSpPr>
          <p:nvPr>
            <p:ph type="pic" sz="quarter" idx="17"/>
          </p:nvPr>
        </p:nvSpPr>
        <p:spPr>
          <a:xfrm>
            <a:off x="0" y="0"/>
            <a:ext cx="3974690"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603CD57A-C6E1-5E2B-FD0D-D9825EFAFAE8}"/>
              </a:ext>
            </a:extLst>
          </p:cNvPr>
          <p:cNvSpPr>
            <a:spLocks noGrp="1"/>
          </p:cNvSpPr>
          <p:nvPr>
            <p:ph type="ftr" sz="quarter" idx="29"/>
          </p:nvPr>
        </p:nvSpPr>
        <p:spPr>
          <a:xfrm>
            <a:off x="4832978"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0" name="Teksta vietturis 2">
            <a:extLst>
              <a:ext uri="{FF2B5EF4-FFF2-40B4-BE49-F238E27FC236}">
                <a16:creationId xmlns:a16="http://schemas.microsoft.com/office/drawing/2014/main" id="{745BF629-5295-4838-8D6D-61033F00EE1C}"/>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92FD4C95-820A-4761-47D9-CD3A99E28371}"/>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8819668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696802"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696802"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1309" y="4841857"/>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1309" y="3498448"/>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1177"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1177"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1" name="Attēla vietturis 3">
            <a:extLst>
              <a:ext uri="{FF2B5EF4-FFF2-40B4-BE49-F238E27FC236}">
                <a16:creationId xmlns:a16="http://schemas.microsoft.com/office/drawing/2014/main" id="{72869A67-BA6D-49A7-97AF-22E2EBBEAA6D}"/>
              </a:ext>
            </a:extLst>
          </p:cNvPr>
          <p:cNvSpPr>
            <a:spLocks noGrp="1"/>
          </p:cNvSpPr>
          <p:nvPr>
            <p:ph type="pic" sz="quarter" idx="17"/>
          </p:nvPr>
        </p:nvSpPr>
        <p:spPr>
          <a:xfrm>
            <a:off x="0" y="0"/>
            <a:ext cx="3974690"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603CD57A-C6E1-5E2B-FD0D-D9825EFAFAE8}"/>
              </a:ext>
            </a:extLst>
          </p:cNvPr>
          <p:cNvSpPr>
            <a:spLocks noGrp="1"/>
          </p:cNvSpPr>
          <p:nvPr>
            <p:ph type="ftr" sz="quarter" idx="29"/>
          </p:nvPr>
        </p:nvSpPr>
        <p:spPr>
          <a:xfrm>
            <a:off x="4832978"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0" name="Teksta vietturis 2">
            <a:extLst>
              <a:ext uri="{FF2B5EF4-FFF2-40B4-BE49-F238E27FC236}">
                <a16:creationId xmlns:a16="http://schemas.microsoft.com/office/drawing/2014/main" id="{745BF629-5295-4838-8D6D-61033F00EE1C}"/>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92FD4C95-820A-4761-47D9-CD3A99E28371}"/>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51867583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ulleti_attēls_2_gaišs">
    <p:bg>
      <p:bgRef idx="1001">
        <a:schemeClr val="bg2"/>
      </p:bgRef>
    </p:bg>
    <p:spTree>
      <p:nvGrpSpPr>
        <p:cNvPr id="1" name=""/>
        <p:cNvGrpSpPr/>
        <p:nvPr/>
      </p:nvGrpSpPr>
      <p:grpSpPr>
        <a:xfrm>
          <a:off x="0" y="0"/>
          <a:ext cx="0" cy="0"/>
          <a:chOff x="0" y="0"/>
          <a:chExt cx="0" cy="0"/>
        </a:xfrm>
      </p:grpSpPr>
      <p:sp>
        <p:nvSpPr>
          <p:cNvPr id="18" name="Ovāls 17">
            <a:extLst>
              <a:ext uri="{FF2B5EF4-FFF2-40B4-BE49-F238E27FC236}">
                <a16:creationId xmlns:a16="http://schemas.microsoft.com/office/drawing/2014/main" id="{08FBDCEA-9C0E-4701-8F0E-B0F7F9FDB1A6}"/>
              </a:ext>
            </a:extLst>
          </p:cNvPr>
          <p:cNvSpPr/>
          <p:nvPr userDrawn="1"/>
        </p:nvSpPr>
        <p:spPr>
          <a:xfrm>
            <a:off x="4833609" y="470106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9" name="Ovāls 18">
            <a:extLst>
              <a:ext uri="{FF2B5EF4-FFF2-40B4-BE49-F238E27FC236}">
                <a16:creationId xmlns:a16="http://schemas.microsoft.com/office/drawing/2014/main" id="{D5FF840E-2AAB-4130-8E83-2A027039E6ED}"/>
              </a:ext>
            </a:extLst>
          </p:cNvPr>
          <p:cNvSpPr/>
          <p:nvPr userDrawn="1"/>
        </p:nvSpPr>
        <p:spPr>
          <a:xfrm>
            <a:off x="4833609"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702104"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702897"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2932" y="4835033"/>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2932" y="3491624"/>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7" name="Grafika 16">
            <a:extLst>
              <a:ext uri="{FF2B5EF4-FFF2-40B4-BE49-F238E27FC236}">
                <a16:creationId xmlns:a16="http://schemas.microsoft.com/office/drawing/2014/main" id="{C00A59FE-39DA-4C85-BACD-38532997091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3" name="Taisnstūris 22">
            <a:extLst>
              <a:ext uri="{FF2B5EF4-FFF2-40B4-BE49-F238E27FC236}">
                <a16:creationId xmlns:a16="http://schemas.microsoft.com/office/drawing/2014/main" id="{FCD9C797-0209-4AEA-999A-006950B9E0FA}"/>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6258D9DC-8F7C-4ED5-834F-497CD2E93515}"/>
              </a:ext>
            </a:extLst>
          </p:cNvPr>
          <p:cNvSpPr>
            <a:spLocks noGrp="1"/>
          </p:cNvSpPr>
          <p:nvPr>
            <p:ph type="pic" sz="quarter" idx="17"/>
          </p:nvPr>
        </p:nvSpPr>
        <p:spPr>
          <a:xfrm>
            <a:off x="0" y="0"/>
            <a:ext cx="380772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C03F43B9-EAE1-30B3-15CC-643517C31FE1}"/>
              </a:ext>
            </a:extLst>
          </p:cNvPr>
          <p:cNvSpPr>
            <a:spLocks noGrp="1"/>
          </p:cNvSpPr>
          <p:nvPr>
            <p:ph type="ftr" sz="quarter" idx="29"/>
          </p:nvPr>
        </p:nvSpPr>
        <p:spPr>
          <a:xfrm>
            <a:off x="4832978"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2" name="Teksta vietturis 2">
            <a:extLst>
              <a:ext uri="{FF2B5EF4-FFF2-40B4-BE49-F238E27FC236}">
                <a16:creationId xmlns:a16="http://schemas.microsoft.com/office/drawing/2014/main" id="{54A7F40F-980F-494D-B040-0BDAF7DFE414}"/>
              </a:ext>
            </a:extLst>
          </p:cNvPr>
          <p:cNvSpPr>
            <a:spLocks noGrp="1"/>
          </p:cNvSpPr>
          <p:nvPr>
            <p:ph type="body" sz="quarter" idx="18" hasCustomPrompt="1"/>
          </p:nvPr>
        </p:nvSpPr>
        <p:spPr>
          <a:xfrm>
            <a:off x="7574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85F1511-1292-D8FD-BEBC-B2538AE35295}"/>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0549127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gaišs_1">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9917" y="1531018"/>
            <a:ext cx="7904480" cy="1351711"/>
          </a:xfrm>
        </p:spPr>
        <p:txBody>
          <a:bodyPr anchor="t">
            <a:noAutofit/>
          </a:bodyPr>
          <a:lstStyle>
            <a:lvl1pPr algn="l">
              <a:defRPr sz="4400">
                <a:solidFill>
                  <a:schemeClr val="tx1"/>
                </a:solidFill>
              </a:defRPr>
            </a:lvl1pPr>
          </a:lstStyle>
          <a:p>
            <a:r>
              <a:rPr lang="lv-LV" dirty="0"/>
              <a:t>Rediģēt šablona virsraksta stilu teksts ar 2 rindām</a:t>
            </a:r>
          </a:p>
        </p:txBody>
      </p:sp>
      <p:sp>
        <p:nvSpPr>
          <p:cNvPr id="3" name="Apakšvirsraksts 2">
            <a:extLst>
              <a:ext uri="{FF2B5EF4-FFF2-40B4-BE49-F238E27FC236}">
                <a16:creationId xmlns:a16="http://schemas.microsoft.com/office/drawing/2014/main" id="{CE586D95-6EED-4F7F-AC43-48CF7263EA3A}"/>
              </a:ext>
            </a:extLst>
          </p:cNvPr>
          <p:cNvSpPr>
            <a:spLocks noGrp="1"/>
          </p:cNvSpPr>
          <p:nvPr>
            <p:ph type="subTitle" idx="1" hasCustomPrompt="1"/>
          </p:nvPr>
        </p:nvSpPr>
        <p:spPr>
          <a:xfrm>
            <a:off x="664753" y="4574950"/>
            <a:ext cx="3053678" cy="924401"/>
          </a:xfrm>
        </p:spPr>
        <p:txBody>
          <a:bodyPr>
            <a:noAutofit/>
          </a:bodyPr>
          <a:lstStyle>
            <a:lvl1pPr marL="0" indent="0" algn="l">
              <a:lnSpc>
                <a:spcPct val="100000"/>
              </a:lnSpc>
              <a:spcBef>
                <a:spcPts val="0"/>
              </a:spcBef>
              <a:spcAft>
                <a:spcPts val="6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9DE1161C-9604-4751-BFE4-EB7CB92270C4}"/>
              </a:ext>
            </a:extLst>
          </p:cNvPr>
          <p:cNvSpPr>
            <a:spLocks noGrp="1"/>
          </p:cNvSpPr>
          <p:nvPr>
            <p:ph type="body" sz="quarter" idx="12" hasCustomPrompt="1"/>
          </p:nvPr>
        </p:nvSpPr>
        <p:spPr>
          <a:xfrm>
            <a:off x="670429" y="5499351"/>
            <a:ext cx="3048002"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pic>
        <p:nvPicPr>
          <p:cNvPr id="9" name="Grafika 8">
            <a:extLst>
              <a:ext uri="{FF2B5EF4-FFF2-40B4-BE49-F238E27FC236}">
                <a16:creationId xmlns:a16="http://schemas.microsoft.com/office/drawing/2014/main" id="{A2030015-BCA1-4384-8F6E-ABC8C0B0E22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5576" y="6032572"/>
            <a:ext cx="1272334" cy="450000"/>
          </a:xfrm>
          <a:prstGeom prst="rect">
            <a:avLst/>
          </a:prstGeom>
        </p:spPr>
      </p:pic>
      <p:sp>
        <p:nvSpPr>
          <p:cNvPr id="8" name="Taisnstūris 7">
            <a:extLst>
              <a:ext uri="{FF2B5EF4-FFF2-40B4-BE49-F238E27FC236}">
                <a16:creationId xmlns:a16="http://schemas.microsoft.com/office/drawing/2014/main" id="{0D15A4B7-D7E4-4814-A627-CB9FA148AA3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1C335B79-31BF-9AED-43AA-F1C7D76F4BDF}"/>
              </a:ext>
            </a:extLst>
          </p:cNvPr>
          <p:cNvSpPr>
            <a:spLocks noGrp="1"/>
          </p:cNvSpPr>
          <p:nvPr>
            <p:ph type="ftr" sz="quarter" idx="15"/>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838732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bulleti_attēls_2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4833771" y="763842"/>
            <a:ext cx="6702104" cy="1107261"/>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4832978" y="2027861"/>
            <a:ext cx="6702897" cy="1001747"/>
          </a:xfrm>
        </p:spPr>
        <p:txBody>
          <a:bodyPr>
            <a:noAutofit/>
          </a:bodyPr>
          <a:lstStyle>
            <a:lvl1pPr>
              <a:lnSpc>
                <a:spcPct val="100000"/>
              </a:lnSpc>
              <a:spcAft>
                <a:spcPts val="1000"/>
              </a:spcAft>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4962932" y="4835033"/>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5968602" y="4728249"/>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5968602" y="5100400"/>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4962932" y="3491624"/>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5968602" y="3364368"/>
            <a:ext cx="556727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5968602" y="3736519"/>
            <a:ext cx="5567273" cy="57626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7" name="Grafika 16">
            <a:extLst>
              <a:ext uri="{FF2B5EF4-FFF2-40B4-BE49-F238E27FC236}">
                <a16:creationId xmlns:a16="http://schemas.microsoft.com/office/drawing/2014/main" id="{C00A59FE-39DA-4C85-BACD-38532997091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3" name="Taisnstūris 22">
            <a:extLst>
              <a:ext uri="{FF2B5EF4-FFF2-40B4-BE49-F238E27FC236}">
                <a16:creationId xmlns:a16="http://schemas.microsoft.com/office/drawing/2014/main" id="{FCD9C797-0209-4AEA-999A-006950B9E0FA}"/>
              </a:ext>
            </a:extLst>
          </p:cNvPr>
          <p:cNvSpPr/>
          <p:nvPr userDrawn="1"/>
        </p:nvSpPr>
        <p:spPr>
          <a:xfrm>
            <a:off x="4956396"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6258D9DC-8F7C-4ED5-834F-497CD2E93515}"/>
              </a:ext>
            </a:extLst>
          </p:cNvPr>
          <p:cNvSpPr>
            <a:spLocks noGrp="1"/>
          </p:cNvSpPr>
          <p:nvPr>
            <p:ph type="pic" sz="quarter" idx="17"/>
          </p:nvPr>
        </p:nvSpPr>
        <p:spPr>
          <a:xfrm>
            <a:off x="0" y="0"/>
            <a:ext cx="3807725" cy="6858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C03F43B9-EAE1-30B3-15CC-643517C31FE1}"/>
              </a:ext>
            </a:extLst>
          </p:cNvPr>
          <p:cNvSpPr>
            <a:spLocks noGrp="1"/>
          </p:cNvSpPr>
          <p:nvPr>
            <p:ph type="ftr" sz="quarter" idx="29"/>
          </p:nvPr>
        </p:nvSpPr>
        <p:spPr>
          <a:xfrm>
            <a:off x="4832978"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2" name="Teksta vietturis 2">
            <a:extLst>
              <a:ext uri="{FF2B5EF4-FFF2-40B4-BE49-F238E27FC236}">
                <a16:creationId xmlns:a16="http://schemas.microsoft.com/office/drawing/2014/main" id="{54A7F40F-980F-494D-B040-0BDAF7DFE414}"/>
              </a:ext>
            </a:extLst>
          </p:cNvPr>
          <p:cNvSpPr>
            <a:spLocks noGrp="1"/>
          </p:cNvSpPr>
          <p:nvPr>
            <p:ph type="body" sz="quarter" idx="18" hasCustomPrompt="1"/>
          </p:nvPr>
        </p:nvSpPr>
        <p:spPr>
          <a:xfrm>
            <a:off x="757494"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4" name="Slaida numura vietturis 3">
            <a:extLst>
              <a:ext uri="{FF2B5EF4-FFF2-40B4-BE49-F238E27FC236}">
                <a16:creationId xmlns:a16="http://schemas.microsoft.com/office/drawing/2014/main" id="{D85F1511-1292-D8FD-BEBC-B2538AE35295}"/>
              </a:ext>
            </a:extLst>
          </p:cNvPr>
          <p:cNvSpPr>
            <a:spLocks noGrp="1"/>
          </p:cNvSpPr>
          <p:nvPr>
            <p:ph type="sldNum" sz="quarter" idx="30"/>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65763100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bulleti_attēls_3">
    <p:bg>
      <p:bgRef idx="1001">
        <a:schemeClr val="bg1"/>
      </p:bgRef>
    </p:bg>
    <p:spTree>
      <p:nvGrpSpPr>
        <p:cNvPr id="1" name=""/>
        <p:cNvGrpSpPr/>
        <p:nvPr/>
      </p:nvGrpSpPr>
      <p:grpSpPr>
        <a:xfrm>
          <a:off x="0" y="0"/>
          <a:ext cx="0" cy="0"/>
          <a:chOff x="0" y="0"/>
          <a:chExt cx="0" cy="0"/>
        </a:xfrm>
      </p:grpSpPr>
      <p:sp>
        <p:nvSpPr>
          <p:cNvPr id="17" name="Ovāls 16">
            <a:extLst>
              <a:ext uri="{FF2B5EF4-FFF2-40B4-BE49-F238E27FC236}">
                <a16:creationId xmlns:a16="http://schemas.microsoft.com/office/drawing/2014/main" id="{7605E8E7-0A12-4C6B-A574-F5CB6419448F}"/>
              </a:ext>
            </a:extLst>
          </p:cNvPr>
          <p:cNvSpPr/>
          <p:nvPr userDrawn="1"/>
        </p:nvSpPr>
        <p:spPr>
          <a:xfrm>
            <a:off x="5720718" y="472153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Ovāls 17">
            <a:extLst>
              <a:ext uri="{FF2B5EF4-FFF2-40B4-BE49-F238E27FC236}">
                <a16:creationId xmlns:a16="http://schemas.microsoft.com/office/drawing/2014/main" id="{A5B75591-0A3D-47B7-9E4B-1C7692A8B59D}"/>
              </a:ext>
            </a:extLst>
          </p:cNvPr>
          <p:cNvSpPr/>
          <p:nvPr userDrawn="1"/>
        </p:nvSpPr>
        <p:spPr>
          <a:xfrm>
            <a:off x="5720718"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5216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9CC2B039-57AE-44EC-8379-7392BD35084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BF9AD444-5818-4B35-93A1-2E4BF562D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DE03FE7E-12B2-461A-93C6-5C55C7DEBD75}"/>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53CC8A8-2322-7DB2-FC6B-C8EE60912E2A}"/>
              </a:ext>
            </a:extLst>
          </p:cNvPr>
          <p:cNvSpPr>
            <a:spLocks noGrp="1"/>
          </p:cNvSpPr>
          <p:nvPr>
            <p:ph type="ftr" sz="quarter" idx="30"/>
          </p:nvPr>
        </p:nvSpPr>
        <p:spPr>
          <a:xfrm>
            <a:off x="4944000" y="6282000"/>
            <a:ext cx="2304000" cy="360000"/>
          </a:xfrm>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68063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bulleti_attēl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5216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pic>
        <p:nvPicPr>
          <p:cNvPr id="15" name="Grafika 14">
            <a:extLst>
              <a:ext uri="{FF2B5EF4-FFF2-40B4-BE49-F238E27FC236}">
                <a16:creationId xmlns:a16="http://schemas.microsoft.com/office/drawing/2014/main" id="{01356C65-8522-4219-B364-6119F7389CA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7" name="Tiešsaistes attēla vietturis 5">
            <a:extLst>
              <a:ext uri="{FF2B5EF4-FFF2-40B4-BE49-F238E27FC236}">
                <a16:creationId xmlns:a16="http://schemas.microsoft.com/office/drawing/2014/main" id="{F82B0F2B-2D01-499D-BF12-12EA94452B17}"/>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8" name="Teksta vietturis 8">
            <a:extLst>
              <a:ext uri="{FF2B5EF4-FFF2-40B4-BE49-F238E27FC236}">
                <a16:creationId xmlns:a16="http://schemas.microsoft.com/office/drawing/2014/main" id="{457D88D0-9581-4874-B22A-C11F19495EF5}"/>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1" name="Teksta vietturis 13">
            <a:extLst>
              <a:ext uri="{FF2B5EF4-FFF2-40B4-BE49-F238E27FC236}">
                <a16:creationId xmlns:a16="http://schemas.microsoft.com/office/drawing/2014/main" id="{8137A308-120B-43AD-9400-0F6F53980615}"/>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2" name="Tiešsaistes attēla vietturis 5">
            <a:extLst>
              <a:ext uri="{FF2B5EF4-FFF2-40B4-BE49-F238E27FC236}">
                <a16:creationId xmlns:a16="http://schemas.microsoft.com/office/drawing/2014/main" id="{43E5216C-7690-434B-820C-5B8867890523}"/>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14" name="Teksta vietturis 8">
            <a:extLst>
              <a:ext uri="{FF2B5EF4-FFF2-40B4-BE49-F238E27FC236}">
                <a16:creationId xmlns:a16="http://schemas.microsoft.com/office/drawing/2014/main" id="{336593BE-22C6-4072-98B3-1522403A4836}"/>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8A77208A-4FBC-445E-9D62-D484E8BCEE5F}"/>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9CC2B039-57AE-44EC-8379-7392BD35084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BF9AD444-5818-4B35-93A1-2E4BF562DEE4}"/>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DE03FE7E-12B2-461A-93C6-5C55C7DEBD75}"/>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53CC8A8-2322-7DB2-FC6B-C8EE60912E2A}"/>
              </a:ext>
            </a:extLst>
          </p:cNvPr>
          <p:cNvSpPr>
            <a:spLocks noGrp="1"/>
          </p:cNvSpPr>
          <p:nvPr>
            <p:ph type="ftr" sz="quarter" idx="30"/>
          </p:nvPr>
        </p:nvSpPr>
        <p:spPr>
          <a:xfrm>
            <a:off x="4944000" y="6282000"/>
            <a:ext cx="2304000" cy="360000"/>
          </a:xfrm>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421917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ulleti_attēl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4409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Ovāls 18">
            <a:extLst>
              <a:ext uri="{FF2B5EF4-FFF2-40B4-BE49-F238E27FC236}">
                <a16:creationId xmlns:a16="http://schemas.microsoft.com/office/drawing/2014/main" id="{DC2A0DCB-590B-475F-9F99-C4C48158AD58}"/>
              </a:ext>
            </a:extLst>
          </p:cNvPr>
          <p:cNvSpPr/>
          <p:nvPr userDrawn="1"/>
        </p:nvSpPr>
        <p:spPr>
          <a:xfrm>
            <a:off x="5720718" y="472153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0" name="Ovāls 19">
            <a:extLst>
              <a:ext uri="{FF2B5EF4-FFF2-40B4-BE49-F238E27FC236}">
                <a16:creationId xmlns:a16="http://schemas.microsoft.com/office/drawing/2014/main" id="{CCA36EDD-43FA-40FD-887D-308A9F444AF2}"/>
              </a:ext>
            </a:extLst>
          </p:cNvPr>
          <p:cNvSpPr/>
          <p:nvPr userDrawn="1"/>
        </p:nvSpPr>
        <p:spPr>
          <a:xfrm>
            <a:off x="5720718" y="336357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1" name="Tiešsaistes attēla vietturis 5">
            <a:extLst>
              <a:ext uri="{FF2B5EF4-FFF2-40B4-BE49-F238E27FC236}">
                <a16:creationId xmlns:a16="http://schemas.microsoft.com/office/drawing/2014/main" id="{830788F4-63AC-40F4-9C59-80A2EB224E99}"/>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46E12DA5-8321-4863-BC66-8550479C62BB}"/>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8A66B936-0CD2-4D33-80F3-3C6DA666AE0A}"/>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4" name="Tiešsaistes attēla vietturis 5">
            <a:extLst>
              <a:ext uri="{FF2B5EF4-FFF2-40B4-BE49-F238E27FC236}">
                <a16:creationId xmlns:a16="http://schemas.microsoft.com/office/drawing/2014/main" id="{2543721D-25FD-485C-85D7-B5D945DDA9DF}"/>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25" name="Teksta vietturis 8">
            <a:extLst>
              <a:ext uri="{FF2B5EF4-FFF2-40B4-BE49-F238E27FC236}">
                <a16:creationId xmlns:a16="http://schemas.microsoft.com/office/drawing/2014/main" id="{CCBC95A4-F026-4EAE-8409-64CEAC37BE89}"/>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6" name="Teksta vietturis 13">
            <a:extLst>
              <a:ext uri="{FF2B5EF4-FFF2-40B4-BE49-F238E27FC236}">
                <a16:creationId xmlns:a16="http://schemas.microsoft.com/office/drawing/2014/main" id="{0AE72439-FBC5-4490-BB37-58176A731F34}"/>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7" name="Grafika 26">
            <a:extLst>
              <a:ext uri="{FF2B5EF4-FFF2-40B4-BE49-F238E27FC236}">
                <a16:creationId xmlns:a16="http://schemas.microsoft.com/office/drawing/2014/main" id="{FCB32891-7747-46A6-AFE4-926E770F16E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6" name="Teksta vietturis 2">
            <a:extLst>
              <a:ext uri="{FF2B5EF4-FFF2-40B4-BE49-F238E27FC236}">
                <a16:creationId xmlns:a16="http://schemas.microsoft.com/office/drawing/2014/main" id="{413B3649-F753-41D6-833C-61C2A45F6B31}"/>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7" name="Taisnstūris 16">
            <a:extLst>
              <a:ext uri="{FF2B5EF4-FFF2-40B4-BE49-F238E27FC236}">
                <a16:creationId xmlns:a16="http://schemas.microsoft.com/office/drawing/2014/main" id="{F906CDBD-87BB-499D-8836-2721590C92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93E77670-42BA-47EA-BD0A-3EF25F502F18}"/>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E83FC91A-229B-D442-4FE9-0C2594BCE622}"/>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21116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bulleti_attēl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085" y="763842"/>
            <a:ext cx="4044097" cy="1679107"/>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629015" y="3348962"/>
            <a:ext cx="4044097" cy="2383098"/>
          </a:xfrm>
        </p:spPr>
        <p:txBody>
          <a:bodyPr>
            <a:noAutofit/>
          </a:bodyPr>
          <a:lstStyle>
            <a:lvl1pPr>
              <a:lnSpc>
                <a:spcPct val="100000"/>
              </a:lnSpc>
              <a:defRPr sz="20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Neliels apraksts par apskatāmo tēmu.</a:t>
            </a:r>
          </a:p>
        </p:txBody>
      </p:sp>
      <p:sp>
        <p:nvSpPr>
          <p:cNvPr id="4" name="Slaida numura vietturis 3">
            <a:extLst>
              <a:ext uri="{FF2B5EF4-FFF2-40B4-BE49-F238E27FC236}">
                <a16:creationId xmlns:a16="http://schemas.microsoft.com/office/drawing/2014/main" id="{29F03E53-99F3-4E05-929D-EDF04499EAB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iešsaistes attēla vietturis 5">
            <a:extLst>
              <a:ext uri="{FF2B5EF4-FFF2-40B4-BE49-F238E27FC236}">
                <a16:creationId xmlns:a16="http://schemas.microsoft.com/office/drawing/2014/main" id="{830788F4-63AC-40F4-9C59-80A2EB224E99}"/>
              </a:ext>
            </a:extLst>
          </p:cNvPr>
          <p:cNvSpPr>
            <a:spLocks noGrp="1"/>
          </p:cNvSpPr>
          <p:nvPr>
            <p:ph type="clipArt" sz="quarter" idx="10" hasCustomPrompt="1"/>
          </p:nvPr>
        </p:nvSpPr>
        <p:spPr>
          <a:xfrm>
            <a:off x="5841599" y="485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46E12DA5-8321-4863-BC66-8550479C62BB}"/>
              </a:ext>
            </a:extLst>
          </p:cNvPr>
          <p:cNvSpPr>
            <a:spLocks noGrp="1"/>
          </p:cNvSpPr>
          <p:nvPr>
            <p:ph type="body" sz="quarter" idx="13" hasCustomPrompt="1"/>
          </p:nvPr>
        </p:nvSpPr>
        <p:spPr>
          <a:xfrm>
            <a:off x="6860918" y="4718104"/>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8A66B936-0CD2-4D33-80F3-3C6DA666AE0A}"/>
              </a:ext>
            </a:extLst>
          </p:cNvPr>
          <p:cNvSpPr>
            <a:spLocks noGrp="1"/>
          </p:cNvSpPr>
          <p:nvPr>
            <p:ph type="body" sz="quarter" idx="14" hasCustomPrompt="1"/>
          </p:nvPr>
        </p:nvSpPr>
        <p:spPr>
          <a:xfrm>
            <a:off x="6860918" y="5090255"/>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4" name="Tiešsaistes attēla vietturis 5">
            <a:extLst>
              <a:ext uri="{FF2B5EF4-FFF2-40B4-BE49-F238E27FC236}">
                <a16:creationId xmlns:a16="http://schemas.microsoft.com/office/drawing/2014/main" id="{2543721D-25FD-485C-85D7-B5D945DDA9DF}"/>
              </a:ext>
            </a:extLst>
          </p:cNvPr>
          <p:cNvSpPr>
            <a:spLocks noGrp="1"/>
          </p:cNvSpPr>
          <p:nvPr>
            <p:ph type="clipArt" sz="quarter" idx="26" hasCustomPrompt="1"/>
          </p:nvPr>
        </p:nvSpPr>
        <p:spPr>
          <a:xfrm>
            <a:off x="5841599" y="3495127"/>
            <a:ext cx="699943" cy="699944"/>
          </a:xfrm>
        </p:spPr>
        <p:txBody>
          <a:bodyPr>
            <a:normAutofit/>
          </a:bodyPr>
          <a:lstStyle>
            <a:lvl1pPr algn="ctr">
              <a:defRPr sz="1400">
                <a:solidFill>
                  <a:schemeClr val="tx1"/>
                </a:solidFill>
              </a:defRPr>
            </a:lvl1pPr>
          </a:lstStyle>
          <a:p>
            <a:r>
              <a:rPr lang="lv-LV" dirty="0"/>
              <a:t>ikona</a:t>
            </a:r>
          </a:p>
        </p:txBody>
      </p:sp>
      <p:sp>
        <p:nvSpPr>
          <p:cNvPr id="25" name="Teksta vietturis 8">
            <a:extLst>
              <a:ext uri="{FF2B5EF4-FFF2-40B4-BE49-F238E27FC236}">
                <a16:creationId xmlns:a16="http://schemas.microsoft.com/office/drawing/2014/main" id="{CCBC95A4-F026-4EAE-8409-64CEAC37BE89}"/>
              </a:ext>
            </a:extLst>
          </p:cNvPr>
          <p:cNvSpPr>
            <a:spLocks noGrp="1"/>
          </p:cNvSpPr>
          <p:nvPr>
            <p:ph type="body" sz="quarter" idx="27" hasCustomPrompt="1"/>
          </p:nvPr>
        </p:nvSpPr>
        <p:spPr>
          <a:xfrm>
            <a:off x="6860918" y="3354223"/>
            <a:ext cx="470206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6" name="Teksta vietturis 13">
            <a:extLst>
              <a:ext uri="{FF2B5EF4-FFF2-40B4-BE49-F238E27FC236}">
                <a16:creationId xmlns:a16="http://schemas.microsoft.com/office/drawing/2014/main" id="{0AE72439-FBC5-4490-BB37-58176A731F34}"/>
              </a:ext>
            </a:extLst>
          </p:cNvPr>
          <p:cNvSpPr>
            <a:spLocks noGrp="1"/>
          </p:cNvSpPr>
          <p:nvPr>
            <p:ph type="body" sz="quarter" idx="28" hasCustomPrompt="1"/>
          </p:nvPr>
        </p:nvSpPr>
        <p:spPr>
          <a:xfrm>
            <a:off x="6860918" y="3726374"/>
            <a:ext cx="4702067"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7" name="Grafika 26">
            <a:extLst>
              <a:ext uri="{FF2B5EF4-FFF2-40B4-BE49-F238E27FC236}">
                <a16:creationId xmlns:a16="http://schemas.microsoft.com/office/drawing/2014/main" id="{FCB32891-7747-46A6-AFE4-926E770F16E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6" name="Teksta vietturis 2">
            <a:extLst>
              <a:ext uri="{FF2B5EF4-FFF2-40B4-BE49-F238E27FC236}">
                <a16:creationId xmlns:a16="http://schemas.microsoft.com/office/drawing/2014/main" id="{413B3649-F753-41D6-833C-61C2A45F6B31}"/>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7" name="Taisnstūris 16">
            <a:extLst>
              <a:ext uri="{FF2B5EF4-FFF2-40B4-BE49-F238E27FC236}">
                <a16:creationId xmlns:a16="http://schemas.microsoft.com/office/drawing/2014/main" id="{F906CDBD-87BB-499D-8836-2721590C92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Attēla vietturis 3">
            <a:extLst>
              <a:ext uri="{FF2B5EF4-FFF2-40B4-BE49-F238E27FC236}">
                <a16:creationId xmlns:a16="http://schemas.microsoft.com/office/drawing/2014/main" id="{93E77670-42BA-47EA-BD0A-3EF25F502F18}"/>
              </a:ext>
            </a:extLst>
          </p:cNvPr>
          <p:cNvSpPr>
            <a:spLocks noGrp="1"/>
          </p:cNvSpPr>
          <p:nvPr>
            <p:ph type="pic" sz="quarter" idx="17"/>
          </p:nvPr>
        </p:nvSpPr>
        <p:spPr>
          <a:xfrm>
            <a:off x="5336275" y="0"/>
            <a:ext cx="6855725" cy="2842201"/>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E83FC91A-229B-D442-4FE9-0C2594BCE622}"/>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01469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 name="Slaida numura vietturis 2">
            <a:extLst>
              <a:ext uri="{FF2B5EF4-FFF2-40B4-BE49-F238E27FC236}">
                <a16:creationId xmlns:a16="http://schemas.microsoft.com/office/drawing/2014/main" id="{83FB7C30-7E22-4A4C-880C-B3ED0A92797D}"/>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Ovāls 16">
            <a:extLst>
              <a:ext uri="{FF2B5EF4-FFF2-40B4-BE49-F238E27FC236}">
                <a16:creationId xmlns:a16="http://schemas.microsoft.com/office/drawing/2014/main" id="{E86CC191-04A5-41A0-8EBD-E17AD4123533}"/>
              </a:ext>
            </a:extLst>
          </p:cNvPr>
          <p:cNvSpPr/>
          <p:nvPr userDrawn="1"/>
        </p:nvSpPr>
        <p:spPr>
          <a:xfrm>
            <a:off x="755960" y="424628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8" name="Ovāls 17">
            <a:extLst>
              <a:ext uri="{FF2B5EF4-FFF2-40B4-BE49-F238E27FC236}">
                <a16:creationId xmlns:a16="http://schemas.microsoft.com/office/drawing/2014/main" id="{E201BDE7-B9A4-482D-B2E5-B8666E606B70}"/>
              </a:ext>
            </a:extLst>
          </p:cNvPr>
          <p:cNvSpPr/>
          <p:nvPr userDrawn="1"/>
        </p:nvSpPr>
        <p:spPr>
          <a:xfrm>
            <a:off x="755960" y="260172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15" name="Teksta vietturis 2">
            <a:extLst>
              <a:ext uri="{FF2B5EF4-FFF2-40B4-BE49-F238E27FC236}">
                <a16:creationId xmlns:a16="http://schemas.microsoft.com/office/drawing/2014/main" id="{E1B29B63-08D9-4134-9E60-53B4B4F8CB3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6" name="Taisnstūris 15">
            <a:extLst>
              <a:ext uri="{FF2B5EF4-FFF2-40B4-BE49-F238E27FC236}">
                <a16:creationId xmlns:a16="http://schemas.microsoft.com/office/drawing/2014/main" id="{F67BBA22-AEFA-4D1C-8F07-4A3129A441E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EFE86A2C-9411-4531-A0A2-A8EE244A3356}"/>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88EFA26-DF17-1145-881C-A4F47BC02CDF}"/>
              </a:ext>
            </a:extLst>
          </p:cNvPr>
          <p:cNvSpPr>
            <a:spLocks noGrp="1"/>
          </p:cNvSpPr>
          <p:nvPr>
            <p:ph type="ftr" sz="quarter" idx="30"/>
          </p:nvPr>
        </p:nvSpPr>
        <p:spPr>
          <a:xfrm>
            <a:off x="464426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34589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spcAft>
                <a:spcPts val="1000"/>
              </a:spcAft>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 name="Slaida numura vietturis 2">
            <a:extLst>
              <a:ext uri="{FF2B5EF4-FFF2-40B4-BE49-F238E27FC236}">
                <a16:creationId xmlns:a16="http://schemas.microsoft.com/office/drawing/2014/main" id="{83FB7C30-7E22-4A4C-880C-B3ED0A92797D}"/>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5" name="Teksta vietturis 2">
            <a:extLst>
              <a:ext uri="{FF2B5EF4-FFF2-40B4-BE49-F238E27FC236}">
                <a16:creationId xmlns:a16="http://schemas.microsoft.com/office/drawing/2014/main" id="{E1B29B63-08D9-4134-9E60-53B4B4F8CB3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6" name="Taisnstūris 15">
            <a:extLst>
              <a:ext uri="{FF2B5EF4-FFF2-40B4-BE49-F238E27FC236}">
                <a16:creationId xmlns:a16="http://schemas.microsoft.com/office/drawing/2014/main" id="{F67BBA22-AEFA-4D1C-8F07-4A3129A441E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EFE86A2C-9411-4531-A0A2-A8EE244A3356}"/>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88EFA26-DF17-1145-881C-A4F47BC02CDF}"/>
              </a:ext>
            </a:extLst>
          </p:cNvPr>
          <p:cNvSpPr>
            <a:spLocks noGrp="1"/>
          </p:cNvSpPr>
          <p:nvPr>
            <p:ph type="ftr" sz="quarter" idx="30"/>
          </p:nvPr>
        </p:nvSpPr>
        <p:spPr>
          <a:xfrm>
            <a:off x="464426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469063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bulleti_attēls_4_gaišs">
    <p:bg>
      <p:bgRef idx="1001">
        <a:schemeClr val="bg2"/>
      </p:bgRef>
    </p:bg>
    <p:spTree>
      <p:nvGrpSpPr>
        <p:cNvPr id="1" name=""/>
        <p:cNvGrpSpPr/>
        <p:nvPr/>
      </p:nvGrpSpPr>
      <p:grpSpPr>
        <a:xfrm>
          <a:off x="0" y="0"/>
          <a:ext cx="0" cy="0"/>
          <a:chOff x="0" y="0"/>
          <a:chExt cx="0" cy="0"/>
        </a:xfrm>
      </p:grpSpPr>
      <p:sp>
        <p:nvSpPr>
          <p:cNvPr id="15" name="Ovāls 14">
            <a:extLst>
              <a:ext uri="{FF2B5EF4-FFF2-40B4-BE49-F238E27FC236}">
                <a16:creationId xmlns:a16="http://schemas.microsoft.com/office/drawing/2014/main" id="{A99541F2-231A-4B74-A4B1-F2F07EE87C5D}"/>
              </a:ext>
            </a:extLst>
          </p:cNvPr>
          <p:cNvSpPr/>
          <p:nvPr userDrawn="1"/>
        </p:nvSpPr>
        <p:spPr>
          <a:xfrm>
            <a:off x="755960" y="424628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6" name="Ovāls 15">
            <a:extLst>
              <a:ext uri="{FF2B5EF4-FFF2-40B4-BE49-F238E27FC236}">
                <a16:creationId xmlns:a16="http://schemas.microsoft.com/office/drawing/2014/main" id="{23486964-B9EC-4D23-92B9-AA18D4F0700C}"/>
              </a:ext>
            </a:extLst>
          </p:cNvPr>
          <p:cNvSpPr/>
          <p:nvPr userDrawn="1"/>
        </p:nvSpPr>
        <p:spPr>
          <a:xfrm>
            <a:off x="755960" y="260172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12" name="Grafika 11">
            <a:extLst>
              <a:ext uri="{FF2B5EF4-FFF2-40B4-BE49-F238E27FC236}">
                <a16:creationId xmlns:a16="http://schemas.microsoft.com/office/drawing/2014/main" id="{AC20B6A2-DD42-4F2D-AE0A-BA5374A72FB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FF062899-57DF-4977-8E6F-F44F4C6AFC6E}"/>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eksta vietturis 2">
            <a:extLst>
              <a:ext uri="{FF2B5EF4-FFF2-40B4-BE49-F238E27FC236}">
                <a16:creationId xmlns:a16="http://schemas.microsoft.com/office/drawing/2014/main" id="{DAC8CF8D-0429-444F-9E1A-0E0F8ADDB86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8" name="Taisnstūris 17">
            <a:extLst>
              <a:ext uri="{FF2B5EF4-FFF2-40B4-BE49-F238E27FC236}">
                <a16:creationId xmlns:a16="http://schemas.microsoft.com/office/drawing/2014/main" id="{D1980C8E-E469-4A99-BE47-6BF86D4BBE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Attēla vietturis 3">
            <a:extLst>
              <a:ext uri="{FF2B5EF4-FFF2-40B4-BE49-F238E27FC236}">
                <a16:creationId xmlns:a16="http://schemas.microsoft.com/office/drawing/2014/main" id="{754F3EC0-BBA7-4C2D-A9EA-EB515CFA1EFD}"/>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CCC99114-62FE-B778-3E54-5C490A6300AD}"/>
              </a:ext>
            </a:extLst>
          </p:cNvPr>
          <p:cNvSpPr>
            <a:spLocks noGrp="1"/>
          </p:cNvSpPr>
          <p:nvPr>
            <p:ph type="ftr" sz="quarter" idx="30"/>
          </p:nvPr>
        </p:nvSpPr>
        <p:spPr>
          <a:xfrm>
            <a:off x="464426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153456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8942" y="4375361"/>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414819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0" y="4520345"/>
            <a:ext cx="5040000" cy="86886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8942" y="2729056"/>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441954"/>
            <a:ext cx="5044203"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814105"/>
            <a:ext cx="5040000" cy="907907"/>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pic>
        <p:nvPicPr>
          <p:cNvPr id="12" name="Grafika 11">
            <a:extLst>
              <a:ext uri="{FF2B5EF4-FFF2-40B4-BE49-F238E27FC236}">
                <a16:creationId xmlns:a16="http://schemas.microsoft.com/office/drawing/2014/main" id="{AC20B6A2-DD42-4F2D-AE0A-BA5374A72FB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FF062899-57DF-4977-8E6F-F44F4C6AFC6E}"/>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7" name="Teksta vietturis 2">
            <a:extLst>
              <a:ext uri="{FF2B5EF4-FFF2-40B4-BE49-F238E27FC236}">
                <a16:creationId xmlns:a16="http://schemas.microsoft.com/office/drawing/2014/main" id="{DAC8CF8D-0429-444F-9E1A-0E0F8ADDB86A}"/>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8" name="Taisnstūris 17">
            <a:extLst>
              <a:ext uri="{FF2B5EF4-FFF2-40B4-BE49-F238E27FC236}">
                <a16:creationId xmlns:a16="http://schemas.microsoft.com/office/drawing/2014/main" id="{D1980C8E-E469-4A99-BE47-6BF86D4BBE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Attēla vietturis 3">
            <a:extLst>
              <a:ext uri="{FF2B5EF4-FFF2-40B4-BE49-F238E27FC236}">
                <a16:creationId xmlns:a16="http://schemas.microsoft.com/office/drawing/2014/main" id="{754F3EC0-BBA7-4C2D-A9EA-EB515CFA1EFD}"/>
              </a:ext>
            </a:extLst>
          </p:cNvPr>
          <p:cNvSpPr>
            <a:spLocks noGrp="1"/>
          </p:cNvSpPr>
          <p:nvPr>
            <p:ph type="pic" sz="quarter" idx="17"/>
          </p:nvPr>
        </p:nvSpPr>
        <p:spPr>
          <a:xfrm>
            <a:off x="7621028" y="0"/>
            <a:ext cx="4570972" cy="5921477"/>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CCC99114-62FE-B778-3E54-5C490A6300AD}"/>
              </a:ext>
            </a:extLst>
          </p:cNvPr>
          <p:cNvSpPr>
            <a:spLocks noGrp="1"/>
          </p:cNvSpPr>
          <p:nvPr>
            <p:ph type="ftr" sz="quarter" idx="30"/>
          </p:nvPr>
        </p:nvSpPr>
        <p:spPr>
          <a:xfrm>
            <a:off x="4644260"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676843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ulleti_5">
    <p:bg>
      <p:bgRef idx="1001">
        <a:schemeClr val="bg1"/>
      </p:bgRef>
    </p:bg>
    <p:spTree>
      <p:nvGrpSpPr>
        <p:cNvPr id="1" name=""/>
        <p:cNvGrpSpPr/>
        <p:nvPr/>
      </p:nvGrpSpPr>
      <p:grpSpPr>
        <a:xfrm>
          <a:off x="0" y="0"/>
          <a:ext cx="0" cy="0"/>
          <a:chOff x="0" y="0"/>
          <a:chExt cx="0" cy="0"/>
        </a:xfrm>
      </p:grpSpPr>
      <p:sp>
        <p:nvSpPr>
          <p:cNvPr id="25" name="Ovāls 24">
            <a:extLst>
              <a:ext uri="{FF2B5EF4-FFF2-40B4-BE49-F238E27FC236}">
                <a16:creationId xmlns:a16="http://schemas.microsoft.com/office/drawing/2014/main" id="{B9B24A1E-43B4-45C6-B720-9BE0531CAFA5}"/>
              </a:ext>
            </a:extLst>
          </p:cNvPr>
          <p:cNvSpPr/>
          <p:nvPr userDrawn="1"/>
        </p:nvSpPr>
        <p:spPr>
          <a:xfrm>
            <a:off x="5966382" y="475965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26" name="Ovāls 25">
            <a:extLst>
              <a:ext uri="{FF2B5EF4-FFF2-40B4-BE49-F238E27FC236}">
                <a16:creationId xmlns:a16="http://schemas.microsoft.com/office/drawing/2014/main" id="{36258A6F-A227-4124-9278-1452BD15D011}"/>
              </a:ext>
            </a:extLst>
          </p:cNvPr>
          <p:cNvSpPr/>
          <p:nvPr userDrawn="1"/>
        </p:nvSpPr>
        <p:spPr>
          <a:xfrm>
            <a:off x="5966382" y="342900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 name="Taisnstūris 2">
            <a:extLst>
              <a:ext uri="{FF2B5EF4-FFF2-40B4-BE49-F238E27FC236}">
                <a16:creationId xmlns:a16="http://schemas.microsoft.com/office/drawing/2014/main" id="{DE7D74FA-10D0-44B0-88AA-AE153A8ABB4C}"/>
              </a:ext>
            </a:extLst>
          </p:cNvPr>
          <p:cNvSpPr/>
          <p:nvPr userDrawn="1"/>
        </p:nvSpPr>
        <p:spPr>
          <a:xfrm flipV="1">
            <a:off x="0" y="2664000"/>
            <a:ext cx="5336276" cy="419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68650"/>
            <a:ext cx="6714001" cy="132120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318387"/>
            <a:ext cx="4013939" cy="2770963"/>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056321EC-971F-4E61-AC01-F765AC7DA358}"/>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pic>
        <p:nvPicPr>
          <p:cNvPr id="27" name="Grafika 26">
            <a:extLst>
              <a:ext uri="{FF2B5EF4-FFF2-40B4-BE49-F238E27FC236}">
                <a16:creationId xmlns:a16="http://schemas.microsoft.com/office/drawing/2014/main" id="{93C927CE-80B1-4D25-9FBB-C4B995ED61D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0" name="Taisnstūris 19">
            <a:extLst>
              <a:ext uri="{FF2B5EF4-FFF2-40B4-BE49-F238E27FC236}">
                <a16:creationId xmlns:a16="http://schemas.microsoft.com/office/drawing/2014/main" id="{90C3EFBC-77BE-4B50-8217-9A195740E20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EDA5DF6-2FC8-4C3E-A744-B028EFD0EDCB}"/>
              </a:ext>
            </a:extLst>
          </p:cNvPr>
          <p:cNvSpPr/>
          <p:nvPr userDrawn="1"/>
        </p:nvSpPr>
        <p:spPr>
          <a:xfrm flipV="1">
            <a:off x="8004412" y="1"/>
            <a:ext cx="4187588" cy="2663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4049AE04-2A39-ABAA-76A7-BFDD6266C37B}"/>
              </a:ext>
            </a:extLst>
          </p:cNvPr>
          <p:cNvSpPr>
            <a:spLocks noGrp="1"/>
          </p:cNvSpPr>
          <p:nvPr>
            <p:ph type="ftr" sz="quarter" idx="34"/>
          </p:nvPr>
        </p:nvSpPr>
        <p:spPr>
          <a:xfrm>
            <a:off x="23713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068925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slaids tumšs_2">
    <p:bg>
      <p:bgRef idx="1001">
        <a:schemeClr val="bg1"/>
      </p:bgRef>
    </p:bg>
    <p:spTree>
      <p:nvGrpSpPr>
        <p:cNvPr id="1" name=""/>
        <p:cNvGrpSpPr/>
        <p:nvPr/>
      </p:nvGrpSpPr>
      <p:grpSpPr>
        <a:xfrm>
          <a:off x="0" y="0"/>
          <a:ext cx="0" cy="0"/>
          <a:chOff x="0" y="0"/>
          <a:chExt cx="0" cy="0"/>
        </a:xfrm>
      </p:grpSpPr>
      <p:sp>
        <p:nvSpPr>
          <p:cNvPr id="6" name="Attēla vietturis 5">
            <a:extLst>
              <a:ext uri="{FF2B5EF4-FFF2-40B4-BE49-F238E27FC236}">
                <a16:creationId xmlns:a16="http://schemas.microsoft.com/office/drawing/2014/main" id="{3383ED6A-DD3F-44B6-A77B-651334FC8099}"/>
              </a:ext>
            </a:extLst>
          </p:cNvPr>
          <p:cNvSpPr>
            <a:spLocks noGrp="1"/>
          </p:cNvSpPr>
          <p:nvPr>
            <p:ph type="pic" sz="quarter" idx="16"/>
          </p:nvPr>
        </p:nvSpPr>
        <p:spPr>
          <a:xfrm>
            <a:off x="6096000" y="0"/>
            <a:ext cx="6096000" cy="6858000"/>
          </a:xfrm>
        </p:spPr>
        <p:txBody>
          <a:bodyPr anchor="ctr"/>
          <a:lstStyle>
            <a:lvl1pPr algn="ctr">
              <a:defRPr>
                <a:solidFill>
                  <a:schemeClr val="tx1"/>
                </a:solidFill>
              </a:defRPr>
            </a:lvl1pPr>
          </a:lstStyle>
          <a:p>
            <a:r>
              <a:rPr lang="lv-LV"/>
              <a:t>Noklikšķiniet uz ikonas, lai pievienotu attēlu</a:t>
            </a:r>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p:nvPr>
        </p:nvSpPr>
        <p:spPr>
          <a:xfrm>
            <a:off x="619431" y="1066003"/>
            <a:ext cx="4815349" cy="2403187"/>
          </a:xfrm>
        </p:spPr>
        <p:txBody>
          <a:bodyPr anchor="t">
            <a:normAutofit/>
          </a:bodyPr>
          <a:lstStyle>
            <a:lvl1pPr algn="l">
              <a:defRPr sz="4000">
                <a:solidFill>
                  <a:schemeClr val="tx1"/>
                </a:solidFill>
              </a:defRPr>
            </a:lvl1pPr>
          </a:lstStyle>
          <a:p>
            <a:r>
              <a:rPr lang="lv-LV"/>
              <a:t>Rediģēt šablona virsraksta stilu</a:t>
            </a:r>
            <a:endParaRPr lang="lv-LV" dirty="0"/>
          </a:p>
        </p:txBody>
      </p:sp>
      <p:sp>
        <p:nvSpPr>
          <p:cNvPr id="14" name="Apakšvirsraksts 2">
            <a:extLst>
              <a:ext uri="{FF2B5EF4-FFF2-40B4-BE49-F238E27FC236}">
                <a16:creationId xmlns:a16="http://schemas.microsoft.com/office/drawing/2014/main" id="{B683502A-8522-4F76-B391-64391F1A3AC3}"/>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5" name="Teksta vietturis 9">
            <a:extLst>
              <a:ext uri="{FF2B5EF4-FFF2-40B4-BE49-F238E27FC236}">
                <a16:creationId xmlns:a16="http://schemas.microsoft.com/office/drawing/2014/main" id="{CBF96C50-DE00-41A0-906E-3A4A8FAE1204}"/>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3" name="Teksta vietturis 2">
            <a:extLst>
              <a:ext uri="{FF2B5EF4-FFF2-40B4-BE49-F238E27FC236}">
                <a16:creationId xmlns:a16="http://schemas.microsoft.com/office/drawing/2014/main" id="{1A98638B-71FA-4E54-92A6-1E152DFCE7DB}"/>
              </a:ext>
            </a:extLst>
          </p:cNvPr>
          <p:cNvSpPr>
            <a:spLocks noGrp="1"/>
          </p:cNvSpPr>
          <p:nvPr>
            <p:ph type="body" sz="quarter" idx="15" hasCustomPrompt="1"/>
          </p:nvPr>
        </p:nvSpPr>
        <p:spPr>
          <a:xfrm>
            <a:off x="8768129" y="6408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12" name="Taisnstūris 11">
            <a:extLst>
              <a:ext uri="{FF2B5EF4-FFF2-40B4-BE49-F238E27FC236}">
                <a16:creationId xmlns:a16="http://schemas.microsoft.com/office/drawing/2014/main" id="{6C2A7088-4DF5-4A82-B0B2-63709AA3878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fika 9">
            <a:extLst>
              <a:ext uri="{FF2B5EF4-FFF2-40B4-BE49-F238E27FC236}">
                <a16:creationId xmlns:a16="http://schemas.microsoft.com/office/drawing/2014/main" id="{063F45EC-93FC-4F5F-B9C9-DCBF2D0E5BC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9336" y="6037774"/>
            <a:ext cx="1272336" cy="450000"/>
          </a:xfrm>
          <a:prstGeom prst="rect">
            <a:avLst/>
          </a:prstGeom>
        </p:spPr>
      </p:pic>
      <p:sp>
        <p:nvSpPr>
          <p:cNvPr id="2" name="Kājenes vietturis 1">
            <a:extLst>
              <a:ext uri="{FF2B5EF4-FFF2-40B4-BE49-F238E27FC236}">
                <a16:creationId xmlns:a16="http://schemas.microsoft.com/office/drawing/2014/main" id="{71A25B09-1B7B-B705-F21C-DFA59E55B9BE}"/>
              </a:ext>
            </a:extLst>
          </p:cNvPr>
          <p:cNvSpPr>
            <a:spLocks noGrp="1"/>
          </p:cNvSpPr>
          <p:nvPr>
            <p:ph type="ftr" sz="quarter" idx="17"/>
          </p:nvPr>
        </p:nvSpPr>
        <p:spPr>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3512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bulleti_5">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0" y="2664000"/>
            <a:ext cx="5336276" cy="4194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68650"/>
            <a:ext cx="6714001" cy="132120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318387"/>
            <a:ext cx="4013939" cy="2770963"/>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056321EC-971F-4E61-AC01-F765AC7DA358}"/>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pic>
        <p:nvPicPr>
          <p:cNvPr id="27" name="Grafika 26">
            <a:extLst>
              <a:ext uri="{FF2B5EF4-FFF2-40B4-BE49-F238E27FC236}">
                <a16:creationId xmlns:a16="http://schemas.microsoft.com/office/drawing/2014/main" id="{93C927CE-80B1-4D25-9FBB-C4B995ED61DA}"/>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0" name="Taisnstūris 19">
            <a:extLst>
              <a:ext uri="{FF2B5EF4-FFF2-40B4-BE49-F238E27FC236}">
                <a16:creationId xmlns:a16="http://schemas.microsoft.com/office/drawing/2014/main" id="{90C3EFBC-77BE-4B50-8217-9A195740E20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Taisnstūris 22">
            <a:extLst>
              <a:ext uri="{FF2B5EF4-FFF2-40B4-BE49-F238E27FC236}">
                <a16:creationId xmlns:a16="http://schemas.microsoft.com/office/drawing/2014/main" id="{6EDA5DF6-2FC8-4C3E-A744-B028EFD0EDCB}"/>
              </a:ext>
            </a:extLst>
          </p:cNvPr>
          <p:cNvSpPr/>
          <p:nvPr userDrawn="1"/>
        </p:nvSpPr>
        <p:spPr>
          <a:xfrm flipV="1">
            <a:off x="8004412" y="1"/>
            <a:ext cx="4187588" cy="26636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4049AE04-2A39-ABAA-76A7-BFDD6266C37B}"/>
              </a:ext>
            </a:extLst>
          </p:cNvPr>
          <p:cNvSpPr>
            <a:spLocks noGrp="1"/>
          </p:cNvSpPr>
          <p:nvPr>
            <p:ph type="ftr" sz="quarter" idx="34"/>
          </p:nvPr>
        </p:nvSpPr>
        <p:spPr>
          <a:xfrm>
            <a:off x="23713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210190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bulleti_5_gaišs">
    <p:bg>
      <p:bgPr>
        <a:solidFill>
          <a:srgbClr val="FFFFFF"/>
        </a:solidFill>
        <a:effectLst/>
      </p:bgPr>
    </p:bg>
    <p:spTree>
      <p:nvGrpSpPr>
        <p:cNvPr id="1" name=""/>
        <p:cNvGrpSpPr/>
        <p:nvPr/>
      </p:nvGrpSpPr>
      <p:grpSpPr>
        <a:xfrm>
          <a:off x="0" y="0"/>
          <a:ext cx="0" cy="0"/>
          <a:chOff x="0" y="0"/>
          <a:chExt cx="0" cy="0"/>
        </a:xfrm>
      </p:grpSpPr>
      <p:sp>
        <p:nvSpPr>
          <p:cNvPr id="31" name="Ovāls 30">
            <a:extLst>
              <a:ext uri="{FF2B5EF4-FFF2-40B4-BE49-F238E27FC236}">
                <a16:creationId xmlns:a16="http://schemas.microsoft.com/office/drawing/2014/main" id="{1AFE9F86-97C0-48E1-B079-B64DD71B08FF}"/>
              </a:ext>
            </a:extLst>
          </p:cNvPr>
          <p:cNvSpPr/>
          <p:nvPr userDrawn="1"/>
        </p:nvSpPr>
        <p:spPr>
          <a:xfrm>
            <a:off x="5966382" y="475965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2" name="Ovāls 31">
            <a:extLst>
              <a:ext uri="{FF2B5EF4-FFF2-40B4-BE49-F238E27FC236}">
                <a16:creationId xmlns:a16="http://schemas.microsoft.com/office/drawing/2014/main" id="{4289F3B6-4242-4FE5-9116-439F5F43C0FD}"/>
              </a:ext>
            </a:extLst>
          </p:cNvPr>
          <p:cNvSpPr/>
          <p:nvPr userDrawn="1"/>
        </p:nvSpPr>
        <p:spPr>
          <a:xfrm>
            <a:off x="5966382" y="342900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lv-LV">
              <a:solidFill>
                <a:schemeClr val="tx1"/>
              </a:solidFill>
            </a:endParaRP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2" y="2660230"/>
            <a:ext cx="5335327" cy="4197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flipV="1">
            <a:off x="8004412" y="1"/>
            <a:ext cx="4187588" cy="2663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6714001" cy="135366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429000"/>
            <a:ext cx="4013939" cy="2674527"/>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90E7FA87-9FB3-41E6-B97A-3C7A5D6D75C1}"/>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5" name="Tiešsaistes attēla vietturis 5">
            <a:extLst>
              <a:ext uri="{FF2B5EF4-FFF2-40B4-BE49-F238E27FC236}">
                <a16:creationId xmlns:a16="http://schemas.microsoft.com/office/drawing/2014/main" id="{6771691A-0BB9-4077-877B-60DA5EA04866}"/>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C711A5BB-0165-45C8-A18C-A8D82E1B3A3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87D55D02-B60C-4F42-8357-2152FCEB0637}"/>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iešsaistes attēla vietturis 5">
            <a:extLst>
              <a:ext uri="{FF2B5EF4-FFF2-40B4-BE49-F238E27FC236}">
                <a16:creationId xmlns:a16="http://schemas.microsoft.com/office/drawing/2014/main" id="{5757E875-CEA3-4DF0-85BD-A2403052028B}"/>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29" name="Teksta vietturis 8">
            <a:extLst>
              <a:ext uri="{FF2B5EF4-FFF2-40B4-BE49-F238E27FC236}">
                <a16:creationId xmlns:a16="http://schemas.microsoft.com/office/drawing/2014/main" id="{2E271486-BEE9-465B-A1F4-08BF3F6B1B34}"/>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DD4AD233-FC61-4154-878F-2F0B7C4F60D7}"/>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8" name="Taisnstūris 17">
            <a:extLst>
              <a:ext uri="{FF2B5EF4-FFF2-40B4-BE49-F238E27FC236}">
                <a16:creationId xmlns:a16="http://schemas.microsoft.com/office/drawing/2014/main" id="{91756B2B-87F3-4191-8DFF-F11DD89537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E2A2CBA1-D42D-BCFD-A630-D68BB308166A}"/>
              </a:ext>
            </a:extLst>
          </p:cNvPr>
          <p:cNvSpPr>
            <a:spLocks noGrp="1"/>
          </p:cNvSpPr>
          <p:nvPr>
            <p:ph type="ftr" sz="quarter" idx="34"/>
          </p:nvPr>
        </p:nvSpPr>
        <p:spPr>
          <a:xfrm>
            <a:off x="2371367" y="6274161"/>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07703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bulleti_5_gaišs">
    <p:bg>
      <p:bgPr>
        <a:solidFill>
          <a:srgbClr val="FFFFFF"/>
        </a:solidFill>
        <a:effectLst/>
      </p:bgPr>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a:off x="-2" y="2660230"/>
            <a:ext cx="5335327" cy="41977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flipV="1">
            <a:off x="8004412" y="1"/>
            <a:ext cx="4187588" cy="26636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6714001" cy="1353660"/>
          </a:xfrm>
        </p:spPr>
        <p:txBody>
          <a:bodyPr anchor="ctr">
            <a:noAutofit/>
          </a:bodyPr>
          <a:lstStyle>
            <a:lvl1pPr algn="l">
              <a:lnSpc>
                <a:spcPct val="100000"/>
              </a:lnSpc>
              <a:spcAft>
                <a:spcPts val="1000"/>
              </a:spcAft>
              <a:defRPr sz="3600">
                <a:solidFill>
                  <a:schemeClr val="tx1"/>
                </a:solidFill>
              </a:defRPr>
            </a:lvl1pPr>
          </a:lstStyle>
          <a:p>
            <a:r>
              <a:rPr lang="lv-LV" dirty="0"/>
              <a:t>Slaida virsraksts</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428" y="3429000"/>
            <a:ext cx="4013939" cy="2674527"/>
          </a:xfrm>
        </p:spPr>
        <p:txBody>
          <a:bodyPr anchor="ctr">
            <a:noAutofit/>
          </a:bodyPr>
          <a:lstStyle>
            <a:lvl1pPr>
              <a:lnSpc>
                <a:spcPct val="100000"/>
              </a:lnSpc>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90E7FA87-9FB3-41E6-B97A-3C7A5D6D75C1}"/>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5" name="Tiešsaistes attēla vietturis 5">
            <a:extLst>
              <a:ext uri="{FF2B5EF4-FFF2-40B4-BE49-F238E27FC236}">
                <a16:creationId xmlns:a16="http://schemas.microsoft.com/office/drawing/2014/main" id="{6771691A-0BB9-4077-877B-60DA5EA04866}"/>
              </a:ext>
            </a:extLst>
          </p:cNvPr>
          <p:cNvSpPr>
            <a:spLocks noGrp="1"/>
          </p:cNvSpPr>
          <p:nvPr>
            <p:ph type="clipArt" sz="quarter" idx="26" hasCustomPrompt="1"/>
          </p:nvPr>
        </p:nvSpPr>
        <p:spPr>
          <a:xfrm>
            <a:off x="6093845" y="3558936"/>
            <a:ext cx="699943" cy="699944"/>
          </a:xfrm>
        </p:spPr>
        <p:txBody>
          <a:bodyPr/>
          <a:lstStyle>
            <a:lvl1pPr algn="ctr">
              <a:spcAft>
                <a:spcPts val="1000"/>
              </a:spcAft>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C711A5BB-0165-45C8-A18C-A8D82E1B3A3C}"/>
              </a:ext>
            </a:extLst>
          </p:cNvPr>
          <p:cNvSpPr>
            <a:spLocks noGrp="1"/>
          </p:cNvSpPr>
          <p:nvPr>
            <p:ph type="body" sz="quarter" idx="27" hasCustomPrompt="1"/>
          </p:nvPr>
        </p:nvSpPr>
        <p:spPr>
          <a:xfrm>
            <a:off x="7091487" y="3444480"/>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87D55D02-B60C-4F42-8357-2152FCEB0637}"/>
              </a:ext>
            </a:extLst>
          </p:cNvPr>
          <p:cNvSpPr>
            <a:spLocks noGrp="1"/>
          </p:cNvSpPr>
          <p:nvPr>
            <p:ph type="body" sz="quarter" idx="28" hasCustomPrompt="1"/>
          </p:nvPr>
        </p:nvSpPr>
        <p:spPr>
          <a:xfrm>
            <a:off x="7091487" y="3802983"/>
            <a:ext cx="4439085" cy="598934"/>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iešsaistes attēla vietturis 5">
            <a:extLst>
              <a:ext uri="{FF2B5EF4-FFF2-40B4-BE49-F238E27FC236}">
                <a16:creationId xmlns:a16="http://schemas.microsoft.com/office/drawing/2014/main" id="{5757E875-CEA3-4DF0-85BD-A2403052028B}"/>
              </a:ext>
            </a:extLst>
          </p:cNvPr>
          <p:cNvSpPr>
            <a:spLocks noGrp="1"/>
          </p:cNvSpPr>
          <p:nvPr>
            <p:ph type="clipArt" sz="quarter" idx="30" hasCustomPrompt="1"/>
          </p:nvPr>
        </p:nvSpPr>
        <p:spPr>
          <a:xfrm>
            <a:off x="6093845" y="4884058"/>
            <a:ext cx="699943" cy="699944"/>
          </a:xfrm>
        </p:spPr>
        <p:txBody>
          <a:bodyPr/>
          <a:lstStyle>
            <a:lvl1pPr algn="ctr">
              <a:spcAft>
                <a:spcPts val="1000"/>
              </a:spcAft>
              <a:defRPr sz="1400">
                <a:solidFill>
                  <a:schemeClr val="tx1"/>
                </a:solidFill>
              </a:defRPr>
            </a:lvl1pPr>
          </a:lstStyle>
          <a:p>
            <a:r>
              <a:rPr lang="lv-LV" dirty="0"/>
              <a:t>ikona</a:t>
            </a:r>
          </a:p>
        </p:txBody>
      </p:sp>
      <p:sp>
        <p:nvSpPr>
          <p:cNvPr id="29" name="Teksta vietturis 8">
            <a:extLst>
              <a:ext uri="{FF2B5EF4-FFF2-40B4-BE49-F238E27FC236}">
                <a16:creationId xmlns:a16="http://schemas.microsoft.com/office/drawing/2014/main" id="{2E271486-BEE9-465B-A1F4-08BF3F6B1B34}"/>
              </a:ext>
            </a:extLst>
          </p:cNvPr>
          <p:cNvSpPr>
            <a:spLocks noGrp="1"/>
          </p:cNvSpPr>
          <p:nvPr>
            <p:ph type="body" sz="quarter" idx="31" hasCustomPrompt="1"/>
          </p:nvPr>
        </p:nvSpPr>
        <p:spPr>
          <a:xfrm>
            <a:off x="7091487" y="4755954"/>
            <a:ext cx="4439085" cy="427038"/>
          </a:xfrm>
        </p:spPr>
        <p:txBody>
          <a:bodyPr>
            <a:noAutofit/>
          </a:bodyPr>
          <a:lstStyle>
            <a:lvl1pPr>
              <a:lnSpc>
                <a:spcPct val="100000"/>
              </a:lnSpc>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DD4AD233-FC61-4154-878F-2F0B7C4F60D7}"/>
              </a:ext>
            </a:extLst>
          </p:cNvPr>
          <p:cNvSpPr>
            <a:spLocks noGrp="1"/>
          </p:cNvSpPr>
          <p:nvPr>
            <p:ph type="body" sz="quarter" idx="32" hasCustomPrompt="1"/>
          </p:nvPr>
        </p:nvSpPr>
        <p:spPr>
          <a:xfrm>
            <a:off x="7091487" y="5114456"/>
            <a:ext cx="4439085" cy="620633"/>
          </a:xfrm>
        </p:spPr>
        <p:txBody>
          <a:bodyPr>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8" name="Taisnstūris 17">
            <a:extLst>
              <a:ext uri="{FF2B5EF4-FFF2-40B4-BE49-F238E27FC236}">
                <a16:creationId xmlns:a16="http://schemas.microsoft.com/office/drawing/2014/main" id="{91756B2B-87F3-4191-8DFF-F11DD89537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E2A2CBA1-D42D-BCFD-A630-D68BB308166A}"/>
              </a:ext>
            </a:extLst>
          </p:cNvPr>
          <p:cNvSpPr>
            <a:spLocks noGrp="1"/>
          </p:cNvSpPr>
          <p:nvPr>
            <p:ph type="ftr" sz="quarter" idx="34"/>
          </p:nvPr>
        </p:nvSpPr>
        <p:spPr>
          <a:xfrm>
            <a:off x="2371367" y="6274161"/>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47683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bulleti_attēls_1">
    <p:bg>
      <p:bgRef idx="1001">
        <a:schemeClr val="bg1"/>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6096000" y="276289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6096000" y="4510289"/>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5" name="Ovāls 14">
            <a:extLst>
              <a:ext uri="{FF2B5EF4-FFF2-40B4-BE49-F238E27FC236}">
                <a16:creationId xmlns:a16="http://schemas.microsoft.com/office/drawing/2014/main" id="{5CECB4E5-DF8D-4983-BB49-E930293A2173}"/>
              </a:ext>
            </a:extLst>
          </p:cNvPr>
          <p:cNvSpPr/>
          <p:nvPr userDrawn="1"/>
        </p:nvSpPr>
        <p:spPr>
          <a:xfrm>
            <a:off x="6096000" y="101550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65308E71-7EC3-4F36-A376-659398832182}"/>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1647D2BC-0B17-4DDA-99A9-DCFF3D872C89}"/>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2" name="Grafika 21">
            <a:extLst>
              <a:ext uri="{FF2B5EF4-FFF2-40B4-BE49-F238E27FC236}">
                <a16:creationId xmlns:a16="http://schemas.microsoft.com/office/drawing/2014/main" id="{884E81EF-A2C3-EACB-D668-432DDE8F23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4" name="Kājenes vietturis 3">
            <a:extLst>
              <a:ext uri="{FF2B5EF4-FFF2-40B4-BE49-F238E27FC236}">
                <a16:creationId xmlns:a16="http://schemas.microsoft.com/office/drawing/2014/main" id="{2B74F6F4-60F9-4B03-249C-A2F1D0E00DBA}"/>
              </a:ext>
            </a:extLst>
          </p:cNvPr>
          <p:cNvSpPr>
            <a:spLocks noGrp="1"/>
          </p:cNvSpPr>
          <p:nvPr>
            <p:ph type="ftr" sz="quarter" idx="22"/>
          </p:nvPr>
        </p:nvSpPr>
        <p:spPr>
          <a:xfrm>
            <a:off x="6092651" y="6282000"/>
            <a:ext cx="2304000" cy="365125"/>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4A788678-1D7F-49C9-A30A-6E00A1DCB897}"/>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5FBBD68E-0216-B468-532B-7FA3F3EB396D}"/>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2899980031"/>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bulleti_attēls_1_gaišs">
    <p:bg>
      <p:bgRef idx="1001">
        <a:schemeClr val="bg2"/>
      </p:bgRef>
    </p:bg>
    <p:spTree>
      <p:nvGrpSpPr>
        <p:cNvPr id="1" name=""/>
        <p:cNvGrpSpPr/>
        <p:nvPr/>
      </p:nvGrpSpPr>
      <p:grpSpPr>
        <a:xfrm>
          <a:off x="0" y="0"/>
          <a:ext cx="0" cy="0"/>
          <a:chOff x="0" y="0"/>
          <a:chExt cx="0" cy="0"/>
        </a:xfrm>
      </p:grpSpPr>
      <p:sp>
        <p:nvSpPr>
          <p:cNvPr id="6" name="Virsraksts 1">
            <a:extLst>
              <a:ext uri="{FF2B5EF4-FFF2-40B4-BE49-F238E27FC236}">
                <a16:creationId xmlns:a16="http://schemas.microsoft.com/office/drawing/2014/main" id="{5BC09011-6FBC-4FE1-B59F-0FCFAE424F20}"/>
              </a:ext>
            </a:extLst>
          </p:cNvPr>
          <p:cNvSpPr>
            <a:spLocks noGrp="1"/>
          </p:cNvSpPr>
          <p:nvPr>
            <p:ph type="ctrTitle"/>
          </p:nvPr>
        </p:nvSpPr>
        <p:spPr>
          <a:xfrm>
            <a:off x="619431" y="723331"/>
            <a:ext cx="4763602" cy="2006221"/>
          </a:xfrm>
        </p:spPr>
        <p:txBody>
          <a:bodyPr anchor="ctr">
            <a:noAutofit/>
          </a:bodyPr>
          <a:lstStyle>
            <a:lvl1pPr algn="l">
              <a:defRPr sz="3600">
                <a:solidFill>
                  <a:schemeClr val="tx1"/>
                </a:solidFill>
              </a:defRPr>
            </a:lvl1pPr>
          </a:lstStyle>
          <a:p>
            <a:r>
              <a:rPr lang="lv-LV" dirty="0"/>
              <a:t>Rediģēt šablona virsraksta stilu</a:t>
            </a:r>
          </a:p>
        </p:txBody>
      </p:sp>
      <p:sp>
        <p:nvSpPr>
          <p:cNvPr id="8" name="Ovāls 7">
            <a:extLst>
              <a:ext uri="{FF2B5EF4-FFF2-40B4-BE49-F238E27FC236}">
                <a16:creationId xmlns:a16="http://schemas.microsoft.com/office/drawing/2014/main" id="{D1E37B25-C02B-47EA-9E24-8BF619955855}"/>
              </a:ext>
            </a:extLst>
          </p:cNvPr>
          <p:cNvSpPr/>
          <p:nvPr userDrawn="1"/>
        </p:nvSpPr>
        <p:spPr>
          <a:xfrm>
            <a:off x="6096000" y="276289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ksta vietturis 6">
            <a:extLst>
              <a:ext uri="{FF2B5EF4-FFF2-40B4-BE49-F238E27FC236}">
                <a16:creationId xmlns:a16="http://schemas.microsoft.com/office/drawing/2014/main" id="{49683962-0568-479C-85B6-652878A7E2DE}"/>
              </a:ext>
            </a:extLst>
          </p:cNvPr>
          <p:cNvSpPr>
            <a:spLocks noGrp="1"/>
          </p:cNvSpPr>
          <p:nvPr>
            <p:ph type="body" sz="quarter" idx="11" hasCustomPrompt="1"/>
          </p:nvPr>
        </p:nvSpPr>
        <p:spPr>
          <a:xfrm>
            <a:off x="7562632" y="3055050"/>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1" name="Tiešsaistes attēla vietturis 11">
            <a:extLst>
              <a:ext uri="{FF2B5EF4-FFF2-40B4-BE49-F238E27FC236}">
                <a16:creationId xmlns:a16="http://schemas.microsoft.com/office/drawing/2014/main" id="{BF5E0FB0-179E-4887-BDD2-3F9862022AE6}"/>
              </a:ext>
            </a:extLst>
          </p:cNvPr>
          <p:cNvSpPr>
            <a:spLocks noGrp="1"/>
          </p:cNvSpPr>
          <p:nvPr>
            <p:ph type="clipArt" sz="quarter" idx="13" hasCustomPrompt="1"/>
          </p:nvPr>
        </p:nvSpPr>
        <p:spPr>
          <a:xfrm>
            <a:off x="6390251" y="3058591"/>
            <a:ext cx="707159" cy="704273"/>
          </a:xfrm>
        </p:spPr>
        <p:txBody>
          <a:bodyPr/>
          <a:lstStyle>
            <a:lvl1pPr algn="ctr">
              <a:defRPr sz="1600">
                <a:solidFill>
                  <a:schemeClr val="tx1"/>
                </a:solidFill>
              </a:defRPr>
            </a:lvl1pPr>
          </a:lstStyle>
          <a:p>
            <a:r>
              <a:rPr lang="lv-LV" dirty="0"/>
              <a:t>Ikona</a:t>
            </a:r>
          </a:p>
        </p:txBody>
      </p:sp>
      <p:sp>
        <p:nvSpPr>
          <p:cNvPr id="12" name="Ovāls 11">
            <a:extLst>
              <a:ext uri="{FF2B5EF4-FFF2-40B4-BE49-F238E27FC236}">
                <a16:creationId xmlns:a16="http://schemas.microsoft.com/office/drawing/2014/main" id="{F8E7627D-0105-49A6-99E6-B145E699DD95}"/>
              </a:ext>
            </a:extLst>
          </p:cNvPr>
          <p:cNvSpPr/>
          <p:nvPr userDrawn="1"/>
        </p:nvSpPr>
        <p:spPr>
          <a:xfrm>
            <a:off x="6096000" y="4510289"/>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eksta vietturis 6">
            <a:extLst>
              <a:ext uri="{FF2B5EF4-FFF2-40B4-BE49-F238E27FC236}">
                <a16:creationId xmlns:a16="http://schemas.microsoft.com/office/drawing/2014/main" id="{30818F01-0495-47AD-879D-37CC16334651}"/>
              </a:ext>
            </a:extLst>
          </p:cNvPr>
          <p:cNvSpPr>
            <a:spLocks noGrp="1"/>
          </p:cNvSpPr>
          <p:nvPr>
            <p:ph type="body" sz="quarter" idx="14" hasCustomPrompt="1"/>
          </p:nvPr>
        </p:nvSpPr>
        <p:spPr>
          <a:xfrm>
            <a:off x="7562632" y="4802442"/>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4" name="Tiešsaistes attēla vietturis 11">
            <a:extLst>
              <a:ext uri="{FF2B5EF4-FFF2-40B4-BE49-F238E27FC236}">
                <a16:creationId xmlns:a16="http://schemas.microsoft.com/office/drawing/2014/main" id="{932D48D9-9BB3-4765-8E3E-A5BF20D6EA74}"/>
              </a:ext>
            </a:extLst>
          </p:cNvPr>
          <p:cNvSpPr>
            <a:spLocks noGrp="1"/>
          </p:cNvSpPr>
          <p:nvPr>
            <p:ph type="clipArt" sz="quarter" idx="15" hasCustomPrompt="1"/>
          </p:nvPr>
        </p:nvSpPr>
        <p:spPr>
          <a:xfrm>
            <a:off x="6390251" y="4805983"/>
            <a:ext cx="707159" cy="704273"/>
          </a:xfrm>
        </p:spPr>
        <p:txBody>
          <a:bodyPr/>
          <a:lstStyle>
            <a:lvl1pPr algn="ctr">
              <a:defRPr sz="1600">
                <a:solidFill>
                  <a:schemeClr val="tx1"/>
                </a:solidFill>
              </a:defRPr>
            </a:lvl1pPr>
          </a:lstStyle>
          <a:p>
            <a:r>
              <a:rPr lang="lv-LV" dirty="0"/>
              <a:t>Ikona</a:t>
            </a:r>
          </a:p>
        </p:txBody>
      </p:sp>
      <p:sp>
        <p:nvSpPr>
          <p:cNvPr id="15" name="Ovāls 14">
            <a:extLst>
              <a:ext uri="{FF2B5EF4-FFF2-40B4-BE49-F238E27FC236}">
                <a16:creationId xmlns:a16="http://schemas.microsoft.com/office/drawing/2014/main" id="{5CECB4E5-DF8D-4983-BB49-E930293A2173}"/>
              </a:ext>
            </a:extLst>
          </p:cNvPr>
          <p:cNvSpPr/>
          <p:nvPr userDrawn="1"/>
        </p:nvSpPr>
        <p:spPr>
          <a:xfrm>
            <a:off x="6096000" y="101550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6">
            <a:extLst>
              <a:ext uri="{FF2B5EF4-FFF2-40B4-BE49-F238E27FC236}">
                <a16:creationId xmlns:a16="http://schemas.microsoft.com/office/drawing/2014/main" id="{B4C9364A-BF00-4D33-95EA-D58BEFF55874}"/>
              </a:ext>
            </a:extLst>
          </p:cNvPr>
          <p:cNvSpPr>
            <a:spLocks noGrp="1"/>
          </p:cNvSpPr>
          <p:nvPr>
            <p:ph type="body" sz="quarter" idx="16" hasCustomPrompt="1"/>
          </p:nvPr>
        </p:nvSpPr>
        <p:spPr>
          <a:xfrm>
            <a:off x="7562632" y="1307658"/>
            <a:ext cx="3992408"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iešsaistes attēla vietturis 11">
            <a:extLst>
              <a:ext uri="{FF2B5EF4-FFF2-40B4-BE49-F238E27FC236}">
                <a16:creationId xmlns:a16="http://schemas.microsoft.com/office/drawing/2014/main" id="{200CD628-91DC-473D-9556-E65CB2906DDB}"/>
              </a:ext>
            </a:extLst>
          </p:cNvPr>
          <p:cNvSpPr>
            <a:spLocks noGrp="1"/>
          </p:cNvSpPr>
          <p:nvPr>
            <p:ph type="clipArt" sz="quarter" idx="17" hasCustomPrompt="1"/>
          </p:nvPr>
        </p:nvSpPr>
        <p:spPr>
          <a:xfrm>
            <a:off x="6390251" y="1311199"/>
            <a:ext cx="707159" cy="704273"/>
          </a:xfrm>
        </p:spPr>
        <p:txBody>
          <a:bodyPr/>
          <a:lstStyle>
            <a:lvl1pPr algn="ctr">
              <a:defRPr sz="1600">
                <a:solidFill>
                  <a:schemeClr val="tx1"/>
                </a:solidFill>
              </a:defRPr>
            </a:lvl1pPr>
          </a:lstStyle>
          <a:p>
            <a:r>
              <a:rPr lang="lv-LV" dirty="0"/>
              <a:t>Ikona</a:t>
            </a:r>
          </a:p>
        </p:txBody>
      </p:sp>
      <p:sp>
        <p:nvSpPr>
          <p:cNvPr id="19" name="Taisnstūris 18">
            <a:extLst>
              <a:ext uri="{FF2B5EF4-FFF2-40B4-BE49-F238E27FC236}">
                <a16:creationId xmlns:a16="http://schemas.microsoft.com/office/drawing/2014/main" id="{2894699A-7F0E-480F-9BAE-1330A12D9F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Attēla vietturis 3">
            <a:extLst>
              <a:ext uri="{FF2B5EF4-FFF2-40B4-BE49-F238E27FC236}">
                <a16:creationId xmlns:a16="http://schemas.microsoft.com/office/drawing/2014/main" id="{34EEB576-25F6-47A6-9C96-B427BDAE350D}"/>
              </a:ext>
            </a:extLst>
          </p:cNvPr>
          <p:cNvSpPr>
            <a:spLocks noGrp="1"/>
          </p:cNvSpPr>
          <p:nvPr>
            <p:ph type="pic" sz="quarter" idx="19"/>
          </p:nvPr>
        </p:nvSpPr>
        <p:spPr>
          <a:xfrm>
            <a:off x="0" y="3429000"/>
            <a:ext cx="5329451" cy="3429000"/>
          </a:xfrm>
        </p:spPr>
        <p:txBody>
          <a:bodyPr anchor="ctr"/>
          <a:lstStyle>
            <a:lvl1pPr algn="ctr">
              <a:defRPr>
                <a:solidFill>
                  <a:schemeClr val="tx1"/>
                </a:solidFill>
              </a:defRPr>
            </a:lvl1pPr>
          </a:lstStyle>
          <a:p>
            <a:endParaRPr lang="lv-LV"/>
          </a:p>
        </p:txBody>
      </p:sp>
      <p:pic>
        <p:nvPicPr>
          <p:cNvPr id="21" name="Grafika 20">
            <a:extLst>
              <a:ext uri="{FF2B5EF4-FFF2-40B4-BE49-F238E27FC236}">
                <a16:creationId xmlns:a16="http://schemas.microsoft.com/office/drawing/2014/main" id="{DC58AF7C-1AB7-3BE9-9B72-5812AE1E1AE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Kājenes vietturis 3">
            <a:extLst>
              <a:ext uri="{FF2B5EF4-FFF2-40B4-BE49-F238E27FC236}">
                <a16:creationId xmlns:a16="http://schemas.microsoft.com/office/drawing/2014/main" id="{C7695F98-F691-F20B-1237-6FA214386B81}"/>
              </a:ext>
            </a:extLst>
          </p:cNvPr>
          <p:cNvSpPr>
            <a:spLocks noGrp="1"/>
          </p:cNvSpPr>
          <p:nvPr>
            <p:ph type="ftr" sz="quarter" idx="22"/>
          </p:nvPr>
        </p:nvSpPr>
        <p:spPr>
          <a:xfrm>
            <a:off x="6092651"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8" name="Teksta vietturis 2">
            <a:extLst>
              <a:ext uri="{FF2B5EF4-FFF2-40B4-BE49-F238E27FC236}">
                <a16:creationId xmlns:a16="http://schemas.microsoft.com/office/drawing/2014/main" id="{EA51465E-E08E-4820-B256-5C7DD2444C44}"/>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17991321-679E-48BD-9CE8-EF130020DE98}"/>
              </a:ext>
            </a:extLst>
          </p:cNvPr>
          <p:cNvSpPr>
            <a:spLocks noGrp="1"/>
          </p:cNvSpPr>
          <p:nvPr>
            <p:ph type="sldNum" sz="quarter" idx="21"/>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338468523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i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161152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52337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Ovāls 10">
            <a:extLst>
              <a:ext uri="{FF2B5EF4-FFF2-40B4-BE49-F238E27FC236}">
                <a16:creationId xmlns:a16="http://schemas.microsoft.com/office/drawing/2014/main" id="{0CE3ECBB-A2D6-4774-AE0A-5C08438A2617}"/>
              </a:ext>
            </a:extLst>
          </p:cNvPr>
          <p:cNvSpPr/>
          <p:nvPr userDrawn="1"/>
        </p:nvSpPr>
        <p:spPr>
          <a:xfrm>
            <a:off x="885594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4474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6695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89168" y="5236534"/>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03176"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0779"/>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47595" y="3560779"/>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BE0BEBE0-5673-5FA2-C3C8-841D43F71C8F}"/>
              </a:ext>
            </a:extLst>
          </p:cNvPr>
          <p:cNvSpPr>
            <a:spLocks noGrp="1"/>
          </p:cNvSpPr>
          <p:nvPr>
            <p:ph type="ftr" sz="quarter" idx="16"/>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40158DF7-CB47-1197-0D63-EA6EAAC8B423}"/>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7343235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bulleti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1019"/>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1628760"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5237322"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11" name="Ovāls 10">
            <a:extLst>
              <a:ext uri="{FF2B5EF4-FFF2-40B4-BE49-F238E27FC236}">
                <a16:creationId xmlns:a16="http://schemas.microsoft.com/office/drawing/2014/main" id="{0CE3ECBB-A2D6-4774-AE0A-5C08438A2617}"/>
              </a:ext>
            </a:extLst>
          </p:cNvPr>
          <p:cNvSpPr/>
          <p:nvPr userDrawn="1"/>
        </p:nvSpPr>
        <p:spPr>
          <a:xfrm>
            <a:off x="8845885" y="3174035"/>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1051022"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7" name="Teksta vietturis 6">
            <a:extLst>
              <a:ext uri="{FF2B5EF4-FFF2-40B4-BE49-F238E27FC236}">
                <a16:creationId xmlns:a16="http://schemas.microsoft.com/office/drawing/2014/main" id="{785A10D4-8BDE-4E52-903A-ED418CE245EC}"/>
              </a:ext>
            </a:extLst>
          </p:cNvPr>
          <p:cNvSpPr>
            <a:spLocks noGrp="1"/>
          </p:cNvSpPr>
          <p:nvPr>
            <p:ph type="body" sz="quarter" idx="11" hasCustomPrompt="1"/>
          </p:nvPr>
        </p:nvSpPr>
        <p:spPr>
          <a:xfrm>
            <a:off x="4659584"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eksta vietturis 6">
            <a:extLst>
              <a:ext uri="{FF2B5EF4-FFF2-40B4-BE49-F238E27FC236}">
                <a16:creationId xmlns:a16="http://schemas.microsoft.com/office/drawing/2014/main" id="{FB7D3BA4-75F2-4C90-9113-C6553423AD7E}"/>
              </a:ext>
            </a:extLst>
          </p:cNvPr>
          <p:cNvSpPr>
            <a:spLocks noGrp="1"/>
          </p:cNvSpPr>
          <p:nvPr>
            <p:ph type="body" sz="quarter" idx="12" hasCustomPrompt="1"/>
          </p:nvPr>
        </p:nvSpPr>
        <p:spPr>
          <a:xfrm>
            <a:off x="8268147" y="5243359"/>
            <a:ext cx="2880000" cy="760413"/>
          </a:xfrm>
        </p:spPr>
        <p:txBody>
          <a:bodyPr/>
          <a:lstStyle>
            <a:lvl1pPr algn="ctr">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2016824" y="3567604"/>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5625386" y="3567604"/>
            <a:ext cx="941229" cy="937387"/>
          </a:xfrm>
        </p:spPr>
        <p:txBody>
          <a:bodyPr/>
          <a:lstStyle>
            <a:lvl1pPr algn="ctr">
              <a:defRPr sz="1800">
                <a:solidFill>
                  <a:schemeClr val="tx1"/>
                </a:solidFill>
              </a:defRPr>
            </a:lvl1pPr>
          </a:lstStyle>
          <a:p>
            <a:r>
              <a:rPr lang="lv-LV" dirty="0"/>
              <a:t>Ikona</a:t>
            </a:r>
          </a:p>
        </p:txBody>
      </p:sp>
      <p:sp>
        <p:nvSpPr>
          <p:cNvPr id="20" name="Tiešsaistes attēla vietturis 11">
            <a:extLst>
              <a:ext uri="{FF2B5EF4-FFF2-40B4-BE49-F238E27FC236}">
                <a16:creationId xmlns:a16="http://schemas.microsoft.com/office/drawing/2014/main" id="{25C7EB2D-25D3-4623-9066-7E6459E88BD9}"/>
              </a:ext>
            </a:extLst>
          </p:cNvPr>
          <p:cNvSpPr>
            <a:spLocks noGrp="1"/>
          </p:cNvSpPr>
          <p:nvPr>
            <p:ph type="clipArt" sz="quarter" idx="15" hasCustomPrompt="1"/>
          </p:nvPr>
        </p:nvSpPr>
        <p:spPr>
          <a:xfrm>
            <a:off x="9233948" y="3567604"/>
            <a:ext cx="941229" cy="937387"/>
          </a:xfrm>
        </p:spPr>
        <p:txBody>
          <a:bodyPr/>
          <a:lstStyle>
            <a:lvl1pPr algn="ctr">
              <a:defRPr sz="18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01A9811B-3682-9771-F04D-216D65F10575}"/>
              </a:ext>
            </a:extLst>
          </p:cNvPr>
          <p:cNvSpPr>
            <a:spLocks noGrp="1"/>
          </p:cNvSpPr>
          <p:nvPr>
            <p:ph type="ftr" sz="quarter" idx="16"/>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556DAF9C-DE6B-3B88-3CC1-5B411F0AC174}"/>
              </a:ext>
            </a:extLst>
          </p:cNvPr>
          <p:cNvSpPr>
            <a:spLocks noGrp="1"/>
          </p:cNvSpPr>
          <p:nvPr>
            <p:ph type="sldNum" sz="quarter" idx="17"/>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04619763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ulleti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1379F75F-EA43-4C99-A4E3-8675ED73D62A}"/>
              </a:ext>
            </a:extLst>
          </p:cNvPr>
          <p:cNvSpPr/>
          <p:nvPr userDrawn="1"/>
        </p:nvSpPr>
        <p:spPr>
          <a:xfrm>
            <a:off x="6517310" y="103384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6" name="Ovāls 15">
            <a:extLst>
              <a:ext uri="{FF2B5EF4-FFF2-40B4-BE49-F238E27FC236}">
                <a16:creationId xmlns:a16="http://schemas.microsoft.com/office/drawing/2014/main" id="{1720E725-BF1D-4FAD-A1E5-6887BE2A6CEC}"/>
              </a:ext>
            </a:extLst>
          </p:cNvPr>
          <p:cNvSpPr/>
          <p:nvPr userDrawn="1"/>
        </p:nvSpPr>
        <p:spPr>
          <a:xfrm>
            <a:off x="6517310" y="278123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19" name="Ovāls 18">
            <a:extLst>
              <a:ext uri="{FF2B5EF4-FFF2-40B4-BE49-F238E27FC236}">
                <a16:creationId xmlns:a16="http://schemas.microsoft.com/office/drawing/2014/main" id="{DCC4F623-6FE7-445A-A26A-B91BDE3F9793}"/>
              </a:ext>
            </a:extLst>
          </p:cNvPr>
          <p:cNvSpPr/>
          <p:nvPr userDrawn="1"/>
        </p:nvSpPr>
        <p:spPr>
          <a:xfrm>
            <a:off x="6517310" y="452862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46631"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94EE71D2-9698-DB17-84CB-083D790D151B}"/>
              </a:ext>
            </a:extLst>
          </p:cNvPr>
          <p:cNvSpPr>
            <a:spLocks noGrp="1"/>
          </p:cNvSpPr>
          <p:nvPr>
            <p:ph type="ftr" sz="quarter" idx="18"/>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8C35507-5463-6299-DB35-35B1C8E36394}"/>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A7B39CEB-8401-17CE-21F1-30DE8B584E5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406744151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bulleti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996608" y="2660951"/>
            <a:ext cx="4944534" cy="1536098"/>
          </a:xfrm>
        </p:spPr>
        <p:txBody>
          <a:bodyPr anchor="ctr">
            <a:noAutofit/>
          </a:bodyPr>
          <a:lstStyle>
            <a:lvl1pPr algn="l">
              <a:lnSpc>
                <a:spcPct val="100000"/>
              </a:lnSpc>
              <a:defRPr sz="36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81104" y="3242057"/>
            <a:ext cx="153609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1379F75F-EA43-4C99-A4E3-8675ED73D62A}"/>
              </a:ext>
            </a:extLst>
          </p:cNvPr>
          <p:cNvSpPr/>
          <p:nvPr userDrawn="1"/>
        </p:nvSpPr>
        <p:spPr>
          <a:xfrm>
            <a:off x="6517310" y="1033843"/>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Teksta vietturis 6">
            <a:extLst>
              <a:ext uri="{FF2B5EF4-FFF2-40B4-BE49-F238E27FC236}">
                <a16:creationId xmlns:a16="http://schemas.microsoft.com/office/drawing/2014/main" id="{6F661195-90D4-4CFE-BF92-C20C012D2BF0}"/>
              </a:ext>
            </a:extLst>
          </p:cNvPr>
          <p:cNvSpPr>
            <a:spLocks noGrp="1"/>
          </p:cNvSpPr>
          <p:nvPr>
            <p:ph type="body" sz="quarter" idx="10" hasCustomPrompt="1"/>
          </p:nvPr>
        </p:nvSpPr>
        <p:spPr>
          <a:xfrm>
            <a:off x="7983941" y="1325996"/>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3" name="Tiešsaistes attēla vietturis 11">
            <a:extLst>
              <a:ext uri="{FF2B5EF4-FFF2-40B4-BE49-F238E27FC236}">
                <a16:creationId xmlns:a16="http://schemas.microsoft.com/office/drawing/2014/main" id="{B72B2098-0374-4666-87D5-10CF2253AE80}"/>
              </a:ext>
            </a:extLst>
          </p:cNvPr>
          <p:cNvSpPr>
            <a:spLocks noGrp="1"/>
          </p:cNvSpPr>
          <p:nvPr>
            <p:ph type="clipArt" sz="quarter" idx="13" hasCustomPrompt="1"/>
          </p:nvPr>
        </p:nvSpPr>
        <p:spPr>
          <a:xfrm>
            <a:off x="6811561" y="1329537"/>
            <a:ext cx="707159" cy="704273"/>
          </a:xfrm>
        </p:spPr>
        <p:txBody>
          <a:bodyPr/>
          <a:lstStyle>
            <a:lvl1pPr algn="ctr">
              <a:defRPr sz="1600">
                <a:solidFill>
                  <a:schemeClr val="tx1"/>
                </a:solidFill>
              </a:defRPr>
            </a:lvl1pPr>
          </a:lstStyle>
          <a:p>
            <a:r>
              <a:rPr lang="lv-LV" dirty="0"/>
              <a:t>Ikona</a:t>
            </a:r>
          </a:p>
        </p:txBody>
      </p:sp>
      <p:sp>
        <p:nvSpPr>
          <p:cNvPr id="16" name="Ovāls 15">
            <a:extLst>
              <a:ext uri="{FF2B5EF4-FFF2-40B4-BE49-F238E27FC236}">
                <a16:creationId xmlns:a16="http://schemas.microsoft.com/office/drawing/2014/main" id="{1720E725-BF1D-4FAD-A1E5-6887BE2A6CEC}"/>
              </a:ext>
            </a:extLst>
          </p:cNvPr>
          <p:cNvSpPr/>
          <p:nvPr userDrawn="1"/>
        </p:nvSpPr>
        <p:spPr>
          <a:xfrm>
            <a:off x="6517310" y="2781235"/>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Teksta vietturis 6">
            <a:extLst>
              <a:ext uri="{FF2B5EF4-FFF2-40B4-BE49-F238E27FC236}">
                <a16:creationId xmlns:a16="http://schemas.microsoft.com/office/drawing/2014/main" id="{F262F143-2C3E-4C18-98CA-2A70CCF0DC86}"/>
              </a:ext>
            </a:extLst>
          </p:cNvPr>
          <p:cNvSpPr>
            <a:spLocks noGrp="1"/>
          </p:cNvSpPr>
          <p:nvPr>
            <p:ph type="body" sz="quarter" idx="14" hasCustomPrompt="1"/>
          </p:nvPr>
        </p:nvSpPr>
        <p:spPr>
          <a:xfrm>
            <a:off x="7983941" y="3073388"/>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18" name="Tiešsaistes attēla vietturis 11">
            <a:extLst>
              <a:ext uri="{FF2B5EF4-FFF2-40B4-BE49-F238E27FC236}">
                <a16:creationId xmlns:a16="http://schemas.microsoft.com/office/drawing/2014/main" id="{F437B749-EDDC-48DF-9836-3938B3531976}"/>
              </a:ext>
            </a:extLst>
          </p:cNvPr>
          <p:cNvSpPr>
            <a:spLocks noGrp="1"/>
          </p:cNvSpPr>
          <p:nvPr>
            <p:ph type="clipArt" sz="quarter" idx="15" hasCustomPrompt="1"/>
          </p:nvPr>
        </p:nvSpPr>
        <p:spPr>
          <a:xfrm>
            <a:off x="6811561" y="3076929"/>
            <a:ext cx="707159" cy="704273"/>
          </a:xfrm>
        </p:spPr>
        <p:txBody>
          <a:bodyPr/>
          <a:lstStyle>
            <a:lvl1pPr algn="ctr">
              <a:defRPr sz="1600">
                <a:solidFill>
                  <a:schemeClr val="tx1"/>
                </a:solidFill>
              </a:defRPr>
            </a:lvl1pPr>
          </a:lstStyle>
          <a:p>
            <a:r>
              <a:rPr lang="lv-LV" dirty="0"/>
              <a:t>Ikona</a:t>
            </a:r>
          </a:p>
        </p:txBody>
      </p:sp>
      <p:sp>
        <p:nvSpPr>
          <p:cNvPr id="19" name="Ovāls 18">
            <a:extLst>
              <a:ext uri="{FF2B5EF4-FFF2-40B4-BE49-F238E27FC236}">
                <a16:creationId xmlns:a16="http://schemas.microsoft.com/office/drawing/2014/main" id="{DCC4F623-6FE7-445A-A26A-B91BDE3F9793}"/>
              </a:ext>
            </a:extLst>
          </p:cNvPr>
          <p:cNvSpPr/>
          <p:nvPr userDrawn="1"/>
        </p:nvSpPr>
        <p:spPr>
          <a:xfrm>
            <a:off x="6517310" y="4528627"/>
            <a:ext cx="1295660" cy="129566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0" name="Teksta vietturis 6">
            <a:extLst>
              <a:ext uri="{FF2B5EF4-FFF2-40B4-BE49-F238E27FC236}">
                <a16:creationId xmlns:a16="http://schemas.microsoft.com/office/drawing/2014/main" id="{032A6072-DBF7-4160-8A48-7E2D23A13A02}"/>
              </a:ext>
            </a:extLst>
          </p:cNvPr>
          <p:cNvSpPr>
            <a:spLocks noGrp="1"/>
          </p:cNvSpPr>
          <p:nvPr>
            <p:ph type="body" sz="quarter" idx="16" hasCustomPrompt="1"/>
          </p:nvPr>
        </p:nvSpPr>
        <p:spPr>
          <a:xfrm>
            <a:off x="7983941" y="4820780"/>
            <a:ext cx="3552727" cy="760413"/>
          </a:xfrm>
        </p:spPr>
        <p:txBody>
          <a:bodyPr anchor="ctr"/>
          <a:lstStyle>
            <a:lvl1pPr algn="l">
              <a:spcBef>
                <a:spcPts val="0"/>
              </a:spcBef>
              <a:defRPr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21" name="Tiešsaistes attēla vietturis 11">
            <a:extLst>
              <a:ext uri="{FF2B5EF4-FFF2-40B4-BE49-F238E27FC236}">
                <a16:creationId xmlns:a16="http://schemas.microsoft.com/office/drawing/2014/main" id="{542F2E1B-DE96-4630-ADB0-429DDA1C693C}"/>
              </a:ext>
            </a:extLst>
          </p:cNvPr>
          <p:cNvSpPr>
            <a:spLocks noGrp="1"/>
          </p:cNvSpPr>
          <p:nvPr>
            <p:ph type="clipArt" sz="quarter" idx="17" hasCustomPrompt="1"/>
          </p:nvPr>
        </p:nvSpPr>
        <p:spPr>
          <a:xfrm>
            <a:off x="6811561" y="4824321"/>
            <a:ext cx="707159" cy="704273"/>
          </a:xfrm>
        </p:spPr>
        <p:txBody>
          <a:bodyPr/>
          <a:lstStyle>
            <a:lvl1pPr algn="ctr">
              <a:defRPr sz="1600">
                <a:solidFill>
                  <a:schemeClr val="tx1"/>
                </a:solidFill>
              </a:defRPr>
            </a:lvl1pPr>
          </a:lstStyle>
          <a:p>
            <a:r>
              <a:rPr lang="lv-LV" dirty="0"/>
              <a:t>Ikona</a:t>
            </a:r>
          </a:p>
        </p:txBody>
      </p:sp>
      <p:sp>
        <p:nvSpPr>
          <p:cNvPr id="3" name="Kājenes vietturis 2">
            <a:extLst>
              <a:ext uri="{FF2B5EF4-FFF2-40B4-BE49-F238E27FC236}">
                <a16:creationId xmlns:a16="http://schemas.microsoft.com/office/drawing/2014/main" id="{697D5D5E-2907-96FF-9199-282633054B6A}"/>
              </a:ext>
            </a:extLst>
          </p:cNvPr>
          <p:cNvSpPr>
            <a:spLocks noGrp="1"/>
          </p:cNvSpPr>
          <p:nvPr>
            <p:ph type="ftr" sz="quarter" idx="18"/>
          </p:nvPr>
        </p:nvSpPr>
        <p:spPr>
          <a:xfrm>
            <a:off x="4944000" y="6282000"/>
            <a:ext cx="2304000" cy="365125"/>
          </a:xfrm>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FF860588-CFBA-92FC-2199-9F78F4FA73AA}"/>
              </a:ext>
            </a:extLst>
          </p:cNvPr>
          <p:cNvSpPr>
            <a:spLocks noGrp="1"/>
          </p:cNvSpPr>
          <p:nvPr>
            <p:ph type="sldNum" sz="quarter" idx="19"/>
          </p:nvPr>
        </p:nvSpPr>
        <p:spPr/>
        <p:txBody>
          <a:bodyPr/>
          <a:lstStyle>
            <a:lvl1pPr>
              <a:defRPr>
                <a:solidFill>
                  <a:schemeClr val="tx2"/>
                </a:solidFill>
              </a:defRPr>
            </a:lvl1pPr>
          </a:lstStyle>
          <a:p>
            <a:fld id="{0C9F65A0-2F09-4141-8FCD-F0391BF63056}" type="slidenum">
              <a:rPr lang="lv-LV" smtClean="0"/>
              <a:pPr/>
              <a:t>‹#›</a:t>
            </a:fld>
            <a:endParaRPr lang="lv-LV"/>
          </a:p>
        </p:txBody>
      </p:sp>
      <p:pic>
        <p:nvPicPr>
          <p:cNvPr id="15" name="Grafika 14">
            <a:extLst>
              <a:ext uri="{FF2B5EF4-FFF2-40B4-BE49-F238E27FC236}">
                <a16:creationId xmlns:a16="http://schemas.microsoft.com/office/drawing/2014/main" id="{8AB6FF87-4351-20DD-4115-5CB211179D7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401472784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bulleti_attēls_4">
    <p:bg>
      <p:bgRef idx="1001">
        <a:schemeClr val="bg1"/>
      </p:bgRef>
    </p:bg>
    <p:spTree>
      <p:nvGrpSpPr>
        <p:cNvPr id="1" name=""/>
        <p:cNvGrpSpPr/>
        <p:nvPr/>
      </p:nvGrpSpPr>
      <p:grpSpPr>
        <a:xfrm>
          <a:off x="0" y="0"/>
          <a:ext cx="0" cy="0"/>
          <a:chOff x="0" y="0"/>
          <a:chExt cx="0" cy="0"/>
        </a:xfrm>
      </p:grpSpPr>
      <p:sp>
        <p:nvSpPr>
          <p:cNvPr id="19" name="Ovāls 18">
            <a:extLst>
              <a:ext uri="{FF2B5EF4-FFF2-40B4-BE49-F238E27FC236}">
                <a16:creationId xmlns:a16="http://schemas.microsoft.com/office/drawing/2014/main" id="{37CE1303-3142-4BAD-8C78-3D4D1EF074E2}"/>
              </a:ext>
            </a:extLst>
          </p:cNvPr>
          <p:cNvSpPr/>
          <p:nvPr userDrawn="1"/>
        </p:nvSpPr>
        <p:spPr>
          <a:xfrm>
            <a:off x="755960" y="4733976"/>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7" name="Ovāls 16">
            <a:extLst>
              <a:ext uri="{FF2B5EF4-FFF2-40B4-BE49-F238E27FC236}">
                <a16:creationId xmlns:a16="http://schemas.microsoft.com/office/drawing/2014/main" id="{6712F9A3-AFAF-430B-BE88-3B2AAD310D9A}"/>
              </a:ext>
            </a:extLst>
          </p:cNvPr>
          <p:cNvSpPr/>
          <p:nvPr userDrawn="1"/>
        </p:nvSpPr>
        <p:spPr>
          <a:xfrm>
            <a:off x="755960" y="338647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8" name="Ovāls 17">
            <a:extLst>
              <a:ext uri="{FF2B5EF4-FFF2-40B4-BE49-F238E27FC236}">
                <a16:creationId xmlns:a16="http://schemas.microsoft.com/office/drawing/2014/main" id="{7CE50093-E1E6-4B1A-9CA5-80E8095F0DC7}"/>
              </a:ext>
            </a:extLst>
          </p:cNvPr>
          <p:cNvSpPr/>
          <p:nvPr userDrawn="1"/>
        </p:nvSpPr>
        <p:spPr>
          <a:xfrm>
            <a:off x="755960" y="202851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3660" y="3519654"/>
            <a:ext cx="699943" cy="699944"/>
          </a:xfrm>
        </p:spPr>
        <p:txBody>
          <a:bodyPr>
            <a:normAutofit/>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83660" y="4861676"/>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3660"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C078DD82-276E-4C99-9480-81FCAD45A7F2}"/>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eksta vietturis 2">
            <a:extLst>
              <a:ext uri="{FF2B5EF4-FFF2-40B4-BE49-F238E27FC236}">
                <a16:creationId xmlns:a16="http://schemas.microsoft.com/office/drawing/2014/main" id="{73406747-F234-4391-873A-004D0257A152}"/>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2" name="Taisnstūris 21">
            <a:extLst>
              <a:ext uri="{FF2B5EF4-FFF2-40B4-BE49-F238E27FC236}">
                <a16:creationId xmlns:a16="http://schemas.microsoft.com/office/drawing/2014/main" id="{D144FC2B-3E2A-4C0D-83E5-78AF9A41C4F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77E431EC-139E-4950-9B73-D377CA1B8BD0}"/>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F696076-853A-41D7-BD5F-6A7060C9151D}"/>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478306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slaids gaišs_2">
    <p:bg>
      <p:bgRef idx="1001">
        <a:schemeClr val="bg2"/>
      </p:bgRef>
    </p:bg>
    <p:spTree>
      <p:nvGrpSpPr>
        <p:cNvPr id="1" name=""/>
        <p:cNvGrpSpPr/>
        <p:nvPr/>
      </p:nvGrpSpPr>
      <p:grpSpPr>
        <a:xfrm>
          <a:off x="0" y="0"/>
          <a:ext cx="0" cy="0"/>
          <a:chOff x="0" y="0"/>
          <a:chExt cx="0" cy="0"/>
        </a:xfrm>
      </p:grpSpPr>
      <p:sp>
        <p:nvSpPr>
          <p:cNvPr id="11" name="Attēla vietturis 5">
            <a:extLst>
              <a:ext uri="{FF2B5EF4-FFF2-40B4-BE49-F238E27FC236}">
                <a16:creationId xmlns:a16="http://schemas.microsoft.com/office/drawing/2014/main" id="{98FCEAB9-38F2-418E-9708-1A485C57458F}"/>
              </a:ext>
            </a:extLst>
          </p:cNvPr>
          <p:cNvSpPr>
            <a:spLocks noGrp="1"/>
          </p:cNvSpPr>
          <p:nvPr>
            <p:ph type="pic" sz="quarter" idx="16"/>
          </p:nvPr>
        </p:nvSpPr>
        <p:spPr>
          <a:xfrm>
            <a:off x="6096000" y="0"/>
            <a:ext cx="6096000" cy="6856413"/>
          </a:xfrm>
        </p:spPr>
        <p:txBody>
          <a:bodyPr anchor="ctr"/>
          <a:lstStyle>
            <a:lvl1pPr algn="ctr">
              <a:defRPr>
                <a:solidFill>
                  <a:schemeClr val="tx1"/>
                </a:solidFill>
              </a:defRPr>
            </a:lvl1pPr>
          </a:lstStyle>
          <a:p>
            <a:r>
              <a:rPr lang="lv-LV"/>
              <a:t>Noklikšķiniet uz ikonas, lai pievienotu attēlu</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p:nvPr>
        </p:nvSpPr>
        <p:spPr>
          <a:xfrm>
            <a:off x="619431" y="1066003"/>
            <a:ext cx="4815349" cy="2403187"/>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12" name="Taisnstūris 11">
            <a:extLst>
              <a:ext uri="{FF2B5EF4-FFF2-40B4-BE49-F238E27FC236}">
                <a16:creationId xmlns:a16="http://schemas.microsoft.com/office/drawing/2014/main" id="{617674F8-495A-40F7-A24B-11989A4260D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Apakšvirsraksts 2">
            <a:extLst>
              <a:ext uri="{FF2B5EF4-FFF2-40B4-BE49-F238E27FC236}">
                <a16:creationId xmlns:a16="http://schemas.microsoft.com/office/drawing/2014/main" id="{1462913C-B012-48B7-AF25-3BD9D34E5551}"/>
              </a:ext>
            </a:extLst>
          </p:cNvPr>
          <p:cNvSpPr>
            <a:spLocks noGrp="1"/>
          </p:cNvSpPr>
          <p:nvPr>
            <p:ph type="subTitle" idx="1" hasCustomPrompt="1"/>
          </p:nvPr>
        </p:nvSpPr>
        <p:spPr>
          <a:xfrm>
            <a:off x="677588" y="4572000"/>
            <a:ext cx="3541748" cy="500357"/>
          </a:xfrm>
        </p:spPr>
        <p:txBody>
          <a:bodyPr>
            <a:norm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3" name="Teksta vietturis 9">
            <a:extLst>
              <a:ext uri="{FF2B5EF4-FFF2-40B4-BE49-F238E27FC236}">
                <a16:creationId xmlns:a16="http://schemas.microsoft.com/office/drawing/2014/main" id="{F075D414-9583-4BD7-8E6F-D4105187A2C8}"/>
              </a:ext>
            </a:extLst>
          </p:cNvPr>
          <p:cNvSpPr>
            <a:spLocks noGrp="1"/>
          </p:cNvSpPr>
          <p:nvPr>
            <p:ph type="body" sz="quarter" idx="12" hasCustomPrompt="1"/>
          </p:nvPr>
        </p:nvSpPr>
        <p:spPr>
          <a:xfrm>
            <a:off x="677588" y="5072357"/>
            <a:ext cx="2761818"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14" name="Teksta vietturis 2">
            <a:extLst>
              <a:ext uri="{FF2B5EF4-FFF2-40B4-BE49-F238E27FC236}">
                <a16:creationId xmlns:a16="http://schemas.microsoft.com/office/drawing/2014/main" id="{C6F72EEE-1C0B-42F4-9A29-3F4C21A6FC5F}"/>
              </a:ext>
            </a:extLst>
          </p:cNvPr>
          <p:cNvSpPr>
            <a:spLocks noGrp="1"/>
          </p:cNvSpPr>
          <p:nvPr>
            <p:ph type="body" sz="quarter" idx="17" hasCustomPrompt="1"/>
          </p:nvPr>
        </p:nvSpPr>
        <p:spPr>
          <a:xfrm>
            <a:off x="8768130"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pic>
        <p:nvPicPr>
          <p:cNvPr id="17" name="Grafika 16">
            <a:extLst>
              <a:ext uri="{FF2B5EF4-FFF2-40B4-BE49-F238E27FC236}">
                <a16:creationId xmlns:a16="http://schemas.microsoft.com/office/drawing/2014/main" id="{D264DCF0-BADD-4E65-B1CD-1BA90FDBF40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9336" y="6038304"/>
            <a:ext cx="1272336" cy="450001"/>
          </a:xfrm>
          <a:prstGeom prst="rect">
            <a:avLst/>
          </a:prstGeom>
        </p:spPr>
      </p:pic>
      <p:sp>
        <p:nvSpPr>
          <p:cNvPr id="3" name="Kājenes vietturis 2">
            <a:extLst>
              <a:ext uri="{FF2B5EF4-FFF2-40B4-BE49-F238E27FC236}">
                <a16:creationId xmlns:a16="http://schemas.microsoft.com/office/drawing/2014/main" id="{4BAFC49B-21CE-1F62-F88C-70824450739B}"/>
              </a:ext>
            </a:extLst>
          </p:cNvPr>
          <p:cNvSpPr>
            <a:spLocks noGrp="1"/>
          </p:cNvSpPr>
          <p:nvPr>
            <p:ph type="ftr" sz="quarter" idx="18"/>
          </p:nvPr>
        </p:nvSpPr>
        <p:spPr>
          <a:ln>
            <a:solidFill>
              <a:schemeClr val="tx2"/>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20936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bulleti_attēls_4">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7282" y="764440"/>
            <a:ext cx="6315182" cy="953026"/>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83660" y="3519654"/>
            <a:ext cx="699943" cy="699944"/>
          </a:xfrm>
        </p:spPr>
        <p:txBody>
          <a:bodyPr>
            <a:normAutofit/>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83660" y="4861676"/>
            <a:ext cx="699943" cy="699944"/>
          </a:xfrm>
        </p:spPr>
        <p:txBody>
          <a:bodyPr>
            <a:normAutofit/>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30" name="Grafika 29">
            <a:extLst>
              <a:ext uri="{FF2B5EF4-FFF2-40B4-BE49-F238E27FC236}">
                <a16:creationId xmlns:a16="http://schemas.microsoft.com/office/drawing/2014/main" id="{D1098216-901E-4D78-A9C7-48F20FB1330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31" name="Tiešsaistes attēla vietturis 5">
            <a:extLst>
              <a:ext uri="{FF2B5EF4-FFF2-40B4-BE49-F238E27FC236}">
                <a16:creationId xmlns:a16="http://schemas.microsoft.com/office/drawing/2014/main" id="{3F34AF2F-D92E-423C-973E-A94102622C19}"/>
              </a:ext>
            </a:extLst>
          </p:cNvPr>
          <p:cNvSpPr>
            <a:spLocks noGrp="1"/>
          </p:cNvSpPr>
          <p:nvPr>
            <p:ph type="clipArt" sz="quarter" idx="26" hasCustomPrompt="1"/>
          </p:nvPr>
        </p:nvSpPr>
        <p:spPr>
          <a:xfrm>
            <a:off x="883660"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5A8781F9-166E-46F4-8D0E-929ED42D228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29C1D008-6A62-438C-9C8B-9D402294C15D}"/>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C078DD82-276E-4C99-9480-81FCAD45A7F2}"/>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1" name="Teksta vietturis 2">
            <a:extLst>
              <a:ext uri="{FF2B5EF4-FFF2-40B4-BE49-F238E27FC236}">
                <a16:creationId xmlns:a16="http://schemas.microsoft.com/office/drawing/2014/main" id="{73406747-F234-4391-873A-004D0257A152}"/>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2" name="Taisnstūris 21">
            <a:extLst>
              <a:ext uri="{FF2B5EF4-FFF2-40B4-BE49-F238E27FC236}">
                <a16:creationId xmlns:a16="http://schemas.microsoft.com/office/drawing/2014/main" id="{D144FC2B-3E2A-4C0D-83E5-78AF9A41C4F5}"/>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Attēla vietturis 3">
            <a:extLst>
              <a:ext uri="{FF2B5EF4-FFF2-40B4-BE49-F238E27FC236}">
                <a16:creationId xmlns:a16="http://schemas.microsoft.com/office/drawing/2014/main" id="{77E431EC-139E-4950-9B73-D377CA1B8BD0}"/>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9F696076-853A-41D7-BD5F-6A7060C9151D}"/>
              </a:ext>
            </a:extLst>
          </p:cNvPr>
          <p:cNvSpPr>
            <a:spLocks noGrp="1"/>
          </p:cNvSpPr>
          <p:nvPr>
            <p:ph type="ftr" sz="quarter" idx="30"/>
          </p:nvPr>
        </p:nvSpPr>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553212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bulleti_attēls_4_gaišs">
    <p:bg>
      <p:bgRef idx="1001">
        <a:schemeClr val="bg2"/>
      </p:bgRef>
    </p:bg>
    <p:spTree>
      <p:nvGrpSpPr>
        <p:cNvPr id="1" name=""/>
        <p:cNvGrpSpPr/>
        <p:nvPr/>
      </p:nvGrpSpPr>
      <p:grpSpPr>
        <a:xfrm>
          <a:off x="0" y="0"/>
          <a:ext cx="0" cy="0"/>
          <a:chOff x="0" y="0"/>
          <a:chExt cx="0" cy="0"/>
        </a:xfrm>
      </p:grpSpPr>
      <p:sp>
        <p:nvSpPr>
          <p:cNvPr id="35" name="Ovāls 34">
            <a:extLst>
              <a:ext uri="{FF2B5EF4-FFF2-40B4-BE49-F238E27FC236}">
                <a16:creationId xmlns:a16="http://schemas.microsoft.com/office/drawing/2014/main" id="{A6C68C41-37F7-4C59-9D7D-4864FE58C3CD}"/>
              </a:ext>
            </a:extLst>
          </p:cNvPr>
          <p:cNvSpPr/>
          <p:nvPr userDrawn="1"/>
        </p:nvSpPr>
        <p:spPr>
          <a:xfrm>
            <a:off x="755960" y="4733976"/>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6" name="Ovāls 35">
            <a:extLst>
              <a:ext uri="{FF2B5EF4-FFF2-40B4-BE49-F238E27FC236}">
                <a16:creationId xmlns:a16="http://schemas.microsoft.com/office/drawing/2014/main" id="{A0990B52-AEEB-463A-B69D-85E659C9E15C}"/>
              </a:ext>
            </a:extLst>
          </p:cNvPr>
          <p:cNvSpPr/>
          <p:nvPr userDrawn="1"/>
        </p:nvSpPr>
        <p:spPr>
          <a:xfrm>
            <a:off x="755960" y="3386472"/>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37" name="Ovāls 36">
            <a:extLst>
              <a:ext uri="{FF2B5EF4-FFF2-40B4-BE49-F238E27FC236}">
                <a16:creationId xmlns:a16="http://schemas.microsoft.com/office/drawing/2014/main" id="{6C97A5FF-AA54-4AC3-8F3C-B1145D642BE9}"/>
              </a:ext>
            </a:extLst>
          </p:cNvPr>
          <p:cNvSpPr/>
          <p:nvPr userDrawn="1"/>
        </p:nvSpPr>
        <p:spPr>
          <a:xfrm>
            <a:off x="755960" y="202851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6" y="764440"/>
            <a:ext cx="6327328" cy="1134029"/>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12" name="Grafika 11">
            <a:extLst>
              <a:ext uri="{FF2B5EF4-FFF2-40B4-BE49-F238E27FC236}">
                <a16:creationId xmlns:a16="http://schemas.microsoft.com/office/drawing/2014/main" id="{B5D2E0A8-63EE-4747-84DF-422333F7F79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5" name="Tiešsaistes attēla vietturis 5">
            <a:extLst>
              <a:ext uri="{FF2B5EF4-FFF2-40B4-BE49-F238E27FC236}">
                <a16:creationId xmlns:a16="http://schemas.microsoft.com/office/drawing/2014/main" id="{65C3D0E7-FD4C-43E9-9517-CF9FE9FC9AF7}"/>
              </a:ext>
            </a:extLst>
          </p:cNvPr>
          <p:cNvSpPr>
            <a:spLocks noGrp="1"/>
          </p:cNvSpPr>
          <p:nvPr>
            <p:ph type="clipArt" sz="quarter" idx="10" hasCustomPrompt="1"/>
          </p:nvPr>
        </p:nvSpPr>
        <p:spPr>
          <a:xfrm>
            <a:off x="888942" y="3519654"/>
            <a:ext cx="699943" cy="699944"/>
          </a:xfrm>
        </p:spPr>
        <p:txBody>
          <a:bodyPr>
            <a:normAutofit/>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54A7D392-D8C8-44C5-9A1A-63932F80F496}"/>
              </a:ext>
            </a:extLst>
          </p:cNvPr>
          <p:cNvSpPr>
            <a:spLocks noGrp="1"/>
          </p:cNvSpPr>
          <p:nvPr>
            <p:ph type="clipArt" sz="quarter" idx="11" hasCustomPrompt="1"/>
          </p:nvPr>
        </p:nvSpPr>
        <p:spPr>
          <a:xfrm>
            <a:off x="888942" y="4861676"/>
            <a:ext cx="699943" cy="699944"/>
          </a:xfrm>
        </p:spPr>
        <p:txBody>
          <a:bodyPr>
            <a:normAutofit/>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2D0B4B96-18DF-4037-9797-0CAC186025B6}"/>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FB0BE344-B06E-4EC7-9DFA-6648E3068138}"/>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9" name="Teksta vietturis 8">
            <a:extLst>
              <a:ext uri="{FF2B5EF4-FFF2-40B4-BE49-F238E27FC236}">
                <a16:creationId xmlns:a16="http://schemas.microsoft.com/office/drawing/2014/main" id="{2FFBECF7-C1E0-446C-BF59-299033E4C9E2}"/>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F049A56F-DB4F-4F84-9CD7-98161C8895DB}"/>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1" name="Tiešsaistes attēla vietturis 5">
            <a:extLst>
              <a:ext uri="{FF2B5EF4-FFF2-40B4-BE49-F238E27FC236}">
                <a16:creationId xmlns:a16="http://schemas.microsoft.com/office/drawing/2014/main" id="{1CFD50C1-50EA-4C98-82C5-EE637F061678}"/>
              </a:ext>
            </a:extLst>
          </p:cNvPr>
          <p:cNvSpPr>
            <a:spLocks noGrp="1"/>
          </p:cNvSpPr>
          <p:nvPr>
            <p:ph type="clipArt" sz="quarter" idx="26" hasCustomPrompt="1"/>
          </p:nvPr>
        </p:nvSpPr>
        <p:spPr>
          <a:xfrm>
            <a:off x="888942"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A967AF7E-9DAB-42A0-9205-16C415B6FB6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8B65E321-5380-4A84-A2A8-78B99D902D1F}"/>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101DB0B0-F066-4E29-830B-545730D5C34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5D00E602-E8E4-44B9-90EF-DE8A1BBE76B4}"/>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EC5B46B4-DFCE-4C2A-AFC3-683FCA7DAFA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902B7492-A7EA-4B30-9CA8-E75BA4471CC5}"/>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5597C3CD-8C20-A0CF-FFD6-9014AA9598C1}"/>
              </a:ext>
            </a:extLst>
          </p:cNvPr>
          <p:cNvSpPr>
            <a:spLocks noGrp="1"/>
          </p:cNvSpPr>
          <p:nvPr>
            <p:ph type="ftr" sz="quarter" idx="30"/>
          </p:nvPr>
        </p:nvSpPr>
        <p:spPr>
          <a:xfrm>
            <a:off x="4944000" y="6281625"/>
            <a:ext cx="2304000" cy="365125"/>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967676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bulleti_attēls_4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6" y="764440"/>
            <a:ext cx="6327328" cy="1134029"/>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12" name="Grafika 11">
            <a:extLst>
              <a:ext uri="{FF2B5EF4-FFF2-40B4-BE49-F238E27FC236}">
                <a16:creationId xmlns:a16="http://schemas.microsoft.com/office/drawing/2014/main" id="{B5D2E0A8-63EE-4747-84DF-422333F7F79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5" name="Tiešsaistes attēla vietturis 5">
            <a:extLst>
              <a:ext uri="{FF2B5EF4-FFF2-40B4-BE49-F238E27FC236}">
                <a16:creationId xmlns:a16="http://schemas.microsoft.com/office/drawing/2014/main" id="{65C3D0E7-FD4C-43E9-9517-CF9FE9FC9AF7}"/>
              </a:ext>
            </a:extLst>
          </p:cNvPr>
          <p:cNvSpPr>
            <a:spLocks noGrp="1"/>
          </p:cNvSpPr>
          <p:nvPr>
            <p:ph type="clipArt" sz="quarter" idx="10" hasCustomPrompt="1"/>
          </p:nvPr>
        </p:nvSpPr>
        <p:spPr>
          <a:xfrm>
            <a:off x="888942" y="3519654"/>
            <a:ext cx="699943" cy="699944"/>
          </a:xfrm>
        </p:spPr>
        <p:txBody>
          <a:bodyPr>
            <a:normAutofit/>
          </a:bodyPr>
          <a:lstStyle>
            <a:lvl1pPr algn="ctr">
              <a:defRPr sz="1400">
                <a:solidFill>
                  <a:schemeClr val="tx1"/>
                </a:solidFill>
              </a:defRPr>
            </a:lvl1pPr>
          </a:lstStyle>
          <a:p>
            <a:r>
              <a:rPr lang="lv-LV" dirty="0"/>
              <a:t>ikona</a:t>
            </a:r>
          </a:p>
        </p:txBody>
      </p:sp>
      <p:sp>
        <p:nvSpPr>
          <p:cNvPr id="16" name="Tiešsaistes attēla vietturis 5">
            <a:extLst>
              <a:ext uri="{FF2B5EF4-FFF2-40B4-BE49-F238E27FC236}">
                <a16:creationId xmlns:a16="http://schemas.microsoft.com/office/drawing/2014/main" id="{54A7D392-D8C8-44C5-9A1A-63932F80F496}"/>
              </a:ext>
            </a:extLst>
          </p:cNvPr>
          <p:cNvSpPr>
            <a:spLocks noGrp="1"/>
          </p:cNvSpPr>
          <p:nvPr>
            <p:ph type="clipArt" sz="quarter" idx="11" hasCustomPrompt="1"/>
          </p:nvPr>
        </p:nvSpPr>
        <p:spPr>
          <a:xfrm>
            <a:off x="888942" y="4861676"/>
            <a:ext cx="699943" cy="699944"/>
          </a:xfrm>
        </p:spPr>
        <p:txBody>
          <a:bodyPr>
            <a:normAutofit/>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2D0B4B96-18DF-4037-9797-0CAC186025B6}"/>
              </a:ext>
            </a:extLst>
          </p:cNvPr>
          <p:cNvSpPr>
            <a:spLocks noGrp="1"/>
          </p:cNvSpPr>
          <p:nvPr>
            <p:ph type="body" sz="quarter" idx="12" hasCustomPrompt="1"/>
          </p:nvPr>
        </p:nvSpPr>
        <p:spPr>
          <a:xfrm>
            <a:off x="1908261" y="3378750"/>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FB0BE344-B06E-4EC7-9DFA-6648E3068138}"/>
              </a:ext>
            </a:extLst>
          </p:cNvPr>
          <p:cNvSpPr>
            <a:spLocks noGrp="1"/>
          </p:cNvSpPr>
          <p:nvPr>
            <p:ph type="body" sz="quarter" idx="13" hasCustomPrompt="1"/>
          </p:nvPr>
        </p:nvSpPr>
        <p:spPr>
          <a:xfrm>
            <a:off x="1908261" y="3750901"/>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9" name="Teksta vietturis 8">
            <a:extLst>
              <a:ext uri="{FF2B5EF4-FFF2-40B4-BE49-F238E27FC236}">
                <a16:creationId xmlns:a16="http://schemas.microsoft.com/office/drawing/2014/main" id="{2FFBECF7-C1E0-446C-BF59-299033E4C9E2}"/>
              </a:ext>
            </a:extLst>
          </p:cNvPr>
          <p:cNvSpPr>
            <a:spLocks noGrp="1"/>
          </p:cNvSpPr>
          <p:nvPr>
            <p:ph type="body" sz="quarter" idx="14" hasCustomPrompt="1"/>
          </p:nvPr>
        </p:nvSpPr>
        <p:spPr>
          <a:xfrm>
            <a:off x="1908261" y="4741087"/>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0" name="Teksta vietturis 13">
            <a:extLst>
              <a:ext uri="{FF2B5EF4-FFF2-40B4-BE49-F238E27FC236}">
                <a16:creationId xmlns:a16="http://schemas.microsoft.com/office/drawing/2014/main" id="{F049A56F-DB4F-4F84-9CD7-98161C8895DB}"/>
              </a:ext>
            </a:extLst>
          </p:cNvPr>
          <p:cNvSpPr>
            <a:spLocks noGrp="1"/>
          </p:cNvSpPr>
          <p:nvPr>
            <p:ph type="body" sz="quarter" idx="15" hasCustomPrompt="1"/>
          </p:nvPr>
        </p:nvSpPr>
        <p:spPr>
          <a:xfrm>
            <a:off x="1908261" y="5113238"/>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1" name="Tiešsaistes attēla vietturis 5">
            <a:extLst>
              <a:ext uri="{FF2B5EF4-FFF2-40B4-BE49-F238E27FC236}">
                <a16:creationId xmlns:a16="http://schemas.microsoft.com/office/drawing/2014/main" id="{1CFD50C1-50EA-4C98-82C5-EE637F061678}"/>
              </a:ext>
            </a:extLst>
          </p:cNvPr>
          <p:cNvSpPr>
            <a:spLocks noGrp="1"/>
          </p:cNvSpPr>
          <p:nvPr>
            <p:ph type="clipArt" sz="quarter" idx="26" hasCustomPrompt="1"/>
          </p:nvPr>
        </p:nvSpPr>
        <p:spPr>
          <a:xfrm>
            <a:off x="888942" y="2155773"/>
            <a:ext cx="699943" cy="699944"/>
          </a:xfrm>
        </p:spPr>
        <p:txBody>
          <a:bodyPr>
            <a:normAutofit/>
          </a:bodyPr>
          <a:lstStyle>
            <a:lvl1pPr algn="ctr">
              <a:defRPr sz="1400">
                <a:solidFill>
                  <a:schemeClr val="tx1"/>
                </a:solidFill>
              </a:defRPr>
            </a:lvl1pPr>
          </a:lstStyle>
          <a:p>
            <a:r>
              <a:rPr lang="lv-LV" dirty="0"/>
              <a:t>ikona</a:t>
            </a:r>
          </a:p>
        </p:txBody>
      </p:sp>
      <p:sp>
        <p:nvSpPr>
          <p:cNvPr id="32" name="Teksta vietturis 8">
            <a:extLst>
              <a:ext uri="{FF2B5EF4-FFF2-40B4-BE49-F238E27FC236}">
                <a16:creationId xmlns:a16="http://schemas.microsoft.com/office/drawing/2014/main" id="{A967AF7E-9DAB-42A0-9205-16C415B6FB62}"/>
              </a:ext>
            </a:extLst>
          </p:cNvPr>
          <p:cNvSpPr>
            <a:spLocks noGrp="1"/>
          </p:cNvSpPr>
          <p:nvPr>
            <p:ph type="body" sz="quarter" idx="27" hasCustomPrompt="1"/>
          </p:nvPr>
        </p:nvSpPr>
        <p:spPr>
          <a:xfrm>
            <a:off x="1908261" y="2014869"/>
            <a:ext cx="5044203"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8B65E321-5380-4A84-A2A8-78B99D902D1F}"/>
              </a:ext>
            </a:extLst>
          </p:cNvPr>
          <p:cNvSpPr>
            <a:spLocks noGrp="1"/>
          </p:cNvSpPr>
          <p:nvPr>
            <p:ph type="body" sz="quarter" idx="28" hasCustomPrompt="1"/>
          </p:nvPr>
        </p:nvSpPr>
        <p:spPr>
          <a:xfrm>
            <a:off x="1908261" y="2387020"/>
            <a:ext cx="5044203"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Slaida numura vietturis 2">
            <a:extLst>
              <a:ext uri="{FF2B5EF4-FFF2-40B4-BE49-F238E27FC236}">
                <a16:creationId xmlns:a16="http://schemas.microsoft.com/office/drawing/2014/main" id="{101DB0B0-F066-4E29-830B-545730D5C345}"/>
              </a:ext>
            </a:extLst>
          </p:cNvPr>
          <p:cNvSpPr>
            <a:spLocks noGrp="1"/>
          </p:cNvSpPr>
          <p:nvPr>
            <p:ph type="sldNum" sz="quarter" idx="29"/>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eksta vietturis 2">
            <a:extLst>
              <a:ext uri="{FF2B5EF4-FFF2-40B4-BE49-F238E27FC236}">
                <a16:creationId xmlns:a16="http://schemas.microsoft.com/office/drawing/2014/main" id="{5D00E602-E8E4-44B9-90EF-DE8A1BBE76B4}"/>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0" name="Taisnstūris 19">
            <a:extLst>
              <a:ext uri="{FF2B5EF4-FFF2-40B4-BE49-F238E27FC236}">
                <a16:creationId xmlns:a16="http://schemas.microsoft.com/office/drawing/2014/main" id="{EC5B46B4-DFCE-4C2A-AFC3-683FCA7DAFAA}"/>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Attēla vietturis 3">
            <a:extLst>
              <a:ext uri="{FF2B5EF4-FFF2-40B4-BE49-F238E27FC236}">
                <a16:creationId xmlns:a16="http://schemas.microsoft.com/office/drawing/2014/main" id="{902B7492-A7EA-4B30-9CA8-E75BA4471CC5}"/>
              </a:ext>
            </a:extLst>
          </p:cNvPr>
          <p:cNvSpPr>
            <a:spLocks noGrp="1"/>
          </p:cNvSpPr>
          <p:nvPr>
            <p:ph type="pic" sz="quarter" idx="19"/>
          </p:nvPr>
        </p:nvSpPr>
        <p:spPr>
          <a:xfrm>
            <a:off x="7616825" y="0"/>
            <a:ext cx="4575175" cy="5921476"/>
          </a:xfrm>
        </p:spPr>
        <p:txBody>
          <a:bodyPr anchor="ctr"/>
          <a:lstStyle>
            <a:lvl1pPr algn="ctr">
              <a:defRPr>
                <a:solidFill>
                  <a:schemeClr val="tx1"/>
                </a:solidFill>
              </a:defRPr>
            </a:lvl1pPr>
          </a:lstStyle>
          <a:p>
            <a:endParaRPr lang="lv-LV"/>
          </a:p>
        </p:txBody>
      </p:sp>
      <p:sp>
        <p:nvSpPr>
          <p:cNvPr id="4" name="Kājenes vietturis 3">
            <a:extLst>
              <a:ext uri="{FF2B5EF4-FFF2-40B4-BE49-F238E27FC236}">
                <a16:creationId xmlns:a16="http://schemas.microsoft.com/office/drawing/2014/main" id="{5597C3CD-8C20-A0CF-FFD6-9014AA9598C1}"/>
              </a:ext>
            </a:extLst>
          </p:cNvPr>
          <p:cNvSpPr>
            <a:spLocks noGrp="1"/>
          </p:cNvSpPr>
          <p:nvPr>
            <p:ph type="ftr" sz="quarter" idx="30"/>
          </p:nvPr>
        </p:nvSpPr>
        <p:spPr>
          <a:xfrm>
            <a:off x="4944000" y="6281625"/>
            <a:ext cx="2304000" cy="365125"/>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764735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bulleti_attēls_5">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678106" y="4148973"/>
            <a:ext cx="1375352" cy="1375352"/>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703557" y="4148973"/>
            <a:ext cx="1375352" cy="1375352"/>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729008" y="4148973"/>
            <a:ext cx="1375352" cy="1375352"/>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1BD117AF-2866-4A7A-BECB-6B27AC7E4E55}"/>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FA9498EA-93D1-4606-ADA7-B6D2042565F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Attēla vietturis 3">
            <a:extLst>
              <a:ext uri="{FF2B5EF4-FFF2-40B4-BE49-F238E27FC236}">
                <a16:creationId xmlns:a16="http://schemas.microsoft.com/office/drawing/2014/main" id="{8A7BDDA1-55AA-4DD1-ACCE-C81015E4F2F1}"/>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08B70E75-66BF-A7B2-3997-B84E5D48F1B9}"/>
              </a:ext>
            </a:extLst>
          </p:cNvPr>
          <p:cNvSpPr>
            <a:spLocks noGrp="1"/>
          </p:cNvSpPr>
          <p:nvPr>
            <p:ph type="ftr" sz="quarter" idx="41"/>
          </p:nvPr>
        </p:nvSpPr>
        <p:spPr>
          <a:xfrm>
            <a:off x="4944000" y="6282000"/>
            <a:ext cx="2304000" cy="365125"/>
          </a:xfrm>
        </p:spPr>
        <p:txBody>
          <a:body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84514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bulleti_attēls_5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4990" y="995854"/>
            <a:ext cx="4467700" cy="1107261"/>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9" name="Teksta vietturis 8">
            <a:extLst>
              <a:ext uri="{FF2B5EF4-FFF2-40B4-BE49-F238E27FC236}">
                <a16:creationId xmlns:a16="http://schemas.microsoft.com/office/drawing/2014/main" id="{4A19B796-F46D-4014-97F1-395397AD025B}"/>
              </a:ext>
            </a:extLst>
          </p:cNvPr>
          <p:cNvSpPr>
            <a:spLocks noGrp="1"/>
          </p:cNvSpPr>
          <p:nvPr>
            <p:ph type="body" sz="quarter" idx="11" hasCustomPrompt="1"/>
          </p:nvPr>
        </p:nvSpPr>
        <p:spPr>
          <a:xfrm>
            <a:off x="1995009"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7" name="Slaida numura vietturis 3">
            <a:extLst>
              <a:ext uri="{FF2B5EF4-FFF2-40B4-BE49-F238E27FC236}">
                <a16:creationId xmlns:a16="http://schemas.microsoft.com/office/drawing/2014/main" id="{F1B09677-1617-4EF5-BB7E-5A3E62489D37}"/>
              </a:ext>
            </a:extLst>
          </p:cNvPr>
          <p:cNvSpPr>
            <a:spLocks noGrp="1"/>
          </p:cNvSpPr>
          <p:nvPr>
            <p:ph type="sldNum" sz="quarter" idx="29"/>
          </p:nvPr>
        </p:nvSpPr>
        <p:spPr>
          <a:xfrm>
            <a:off x="279780" y="6274800"/>
            <a:ext cx="482400" cy="365125"/>
          </a:xfrm>
        </p:spPr>
        <p:txBody>
          <a:bodyPr/>
          <a:lstStyle>
            <a:lvl1pPr>
              <a:defRPr>
                <a:solidFill>
                  <a:schemeClr val="tx2"/>
                </a:solidFill>
              </a:defRPr>
            </a:lvl1pPr>
          </a:lstStyle>
          <a:p>
            <a:fld id="{712B737D-8E28-4713-A82C-8BA69049BAD4}" type="slidenum">
              <a:rPr lang="lv-LV" smtClean="0"/>
              <a:pPr/>
              <a:t>‹#›</a:t>
            </a:fld>
            <a:endParaRPr lang="lv-LV"/>
          </a:p>
        </p:txBody>
      </p:sp>
      <p:sp>
        <p:nvSpPr>
          <p:cNvPr id="4" name="Tiešsaistes attēla vietturis 3">
            <a:extLst>
              <a:ext uri="{FF2B5EF4-FFF2-40B4-BE49-F238E27FC236}">
                <a16:creationId xmlns:a16="http://schemas.microsoft.com/office/drawing/2014/main" id="{15C25156-52C2-44CD-8EB6-BAD23773252C}"/>
              </a:ext>
            </a:extLst>
          </p:cNvPr>
          <p:cNvSpPr>
            <a:spLocks noGrp="1"/>
          </p:cNvSpPr>
          <p:nvPr>
            <p:ph type="clipArt" sz="quarter" idx="30" hasCustomPrompt="1"/>
          </p:nvPr>
        </p:nvSpPr>
        <p:spPr>
          <a:xfrm>
            <a:off x="533694" y="4004561"/>
            <a:ext cx="1664176" cy="1664176"/>
          </a:xfrm>
        </p:spPr>
        <p:txBody>
          <a:bodyPr/>
          <a:lstStyle>
            <a:lvl1pPr>
              <a:spcBef>
                <a:spcPts val="0"/>
              </a:spcBef>
              <a:defRPr>
                <a:solidFill>
                  <a:schemeClr val="tx1"/>
                </a:solidFill>
              </a:defRPr>
            </a:lvl1pPr>
          </a:lstStyle>
          <a:p>
            <a:r>
              <a:rPr lang="lv-LV" dirty="0"/>
              <a:t>Ikona</a:t>
            </a:r>
          </a:p>
        </p:txBody>
      </p:sp>
      <p:sp>
        <p:nvSpPr>
          <p:cNvPr id="6" name="Teksta vietturis 5">
            <a:extLst>
              <a:ext uri="{FF2B5EF4-FFF2-40B4-BE49-F238E27FC236}">
                <a16:creationId xmlns:a16="http://schemas.microsoft.com/office/drawing/2014/main" id="{06E234E5-0A74-4A3A-9963-68282D60F57D}"/>
              </a:ext>
            </a:extLst>
          </p:cNvPr>
          <p:cNvSpPr>
            <a:spLocks noGrp="1"/>
          </p:cNvSpPr>
          <p:nvPr>
            <p:ph type="body" sz="quarter" idx="31" hasCustomPrompt="1"/>
          </p:nvPr>
        </p:nvSpPr>
        <p:spPr>
          <a:xfrm>
            <a:off x="1995009"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14" name="Teksta vietturis 13">
            <a:extLst>
              <a:ext uri="{FF2B5EF4-FFF2-40B4-BE49-F238E27FC236}">
                <a16:creationId xmlns:a16="http://schemas.microsoft.com/office/drawing/2014/main" id="{33C20334-37A6-4B87-86C8-CB9767A6B66E}"/>
              </a:ext>
            </a:extLst>
          </p:cNvPr>
          <p:cNvSpPr>
            <a:spLocks noGrp="1"/>
          </p:cNvSpPr>
          <p:nvPr>
            <p:ph type="body" sz="quarter" idx="32" hasCustomPrompt="1"/>
          </p:nvPr>
        </p:nvSpPr>
        <p:spPr>
          <a:xfrm>
            <a:off x="2904692" y="4937098"/>
            <a:ext cx="991453" cy="674688"/>
          </a:xfrm>
        </p:spPr>
        <p:txBody>
          <a:bodyPr/>
          <a:lstStyle>
            <a:lvl1pPr algn="l">
              <a:spcBef>
                <a:spcPts val="0"/>
              </a:spcBef>
              <a:defRPr sz="3200">
                <a:solidFill>
                  <a:schemeClr val="tx1"/>
                </a:solidFill>
              </a:defRPr>
            </a:lvl1pPr>
          </a:lstStyle>
          <a:p>
            <a:pPr lvl="0"/>
            <a:r>
              <a:rPr lang="lv-LV" dirty="0"/>
              <a:t>%</a:t>
            </a:r>
          </a:p>
        </p:txBody>
      </p:sp>
      <p:sp>
        <p:nvSpPr>
          <p:cNvPr id="23" name="Teksta vietturis 8">
            <a:extLst>
              <a:ext uri="{FF2B5EF4-FFF2-40B4-BE49-F238E27FC236}">
                <a16:creationId xmlns:a16="http://schemas.microsoft.com/office/drawing/2014/main" id="{3E0F4539-89E9-4CCC-A4F8-A3755758DF18}"/>
              </a:ext>
            </a:extLst>
          </p:cNvPr>
          <p:cNvSpPr>
            <a:spLocks noGrp="1"/>
          </p:cNvSpPr>
          <p:nvPr>
            <p:ph type="body" sz="quarter" idx="33" hasCustomPrompt="1"/>
          </p:nvPr>
        </p:nvSpPr>
        <p:spPr>
          <a:xfrm>
            <a:off x="6020460"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4" name="Tiešsaistes attēla vietturis 3">
            <a:extLst>
              <a:ext uri="{FF2B5EF4-FFF2-40B4-BE49-F238E27FC236}">
                <a16:creationId xmlns:a16="http://schemas.microsoft.com/office/drawing/2014/main" id="{E41E2C6F-4C7E-47E8-AEC4-A0156492A96E}"/>
              </a:ext>
            </a:extLst>
          </p:cNvPr>
          <p:cNvSpPr>
            <a:spLocks noGrp="1"/>
          </p:cNvSpPr>
          <p:nvPr>
            <p:ph type="clipArt" sz="quarter" idx="34" hasCustomPrompt="1"/>
          </p:nvPr>
        </p:nvSpPr>
        <p:spPr>
          <a:xfrm>
            <a:off x="4559145" y="4004561"/>
            <a:ext cx="1664176" cy="1664176"/>
          </a:xfrm>
        </p:spPr>
        <p:txBody>
          <a:bodyPr/>
          <a:lstStyle>
            <a:lvl1pPr>
              <a:spcBef>
                <a:spcPts val="0"/>
              </a:spcBef>
              <a:defRPr>
                <a:solidFill>
                  <a:schemeClr val="tx1"/>
                </a:solidFill>
              </a:defRPr>
            </a:lvl1pPr>
          </a:lstStyle>
          <a:p>
            <a:r>
              <a:rPr lang="lv-LV" dirty="0"/>
              <a:t>Ikona</a:t>
            </a:r>
          </a:p>
        </p:txBody>
      </p:sp>
      <p:sp>
        <p:nvSpPr>
          <p:cNvPr id="25" name="Teksta vietturis 5">
            <a:extLst>
              <a:ext uri="{FF2B5EF4-FFF2-40B4-BE49-F238E27FC236}">
                <a16:creationId xmlns:a16="http://schemas.microsoft.com/office/drawing/2014/main" id="{89BFC36E-15E8-4E93-9A0B-C13EB08146F9}"/>
              </a:ext>
            </a:extLst>
          </p:cNvPr>
          <p:cNvSpPr>
            <a:spLocks noGrp="1"/>
          </p:cNvSpPr>
          <p:nvPr>
            <p:ph type="body" sz="quarter" idx="35" hasCustomPrompt="1"/>
          </p:nvPr>
        </p:nvSpPr>
        <p:spPr>
          <a:xfrm>
            <a:off x="6020460"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26" name="Teksta vietturis 13">
            <a:extLst>
              <a:ext uri="{FF2B5EF4-FFF2-40B4-BE49-F238E27FC236}">
                <a16:creationId xmlns:a16="http://schemas.microsoft.com/office/drawing/2014/main" id="{654B8190-CD7F-4D04-BBF9-8CE8BEDE14A1}"/>
              </a:ext>
            </a:extLst>
          </p:cNvPr>
          <p:cNvSpPr>
            <a:spLocks noGrp="1"/>
          </p:cNvSpPr>
          <p:nvPr>
            <p:ph type="body" sz="quarter" idx="36" hasCustomPrompt="1"/>
          </p:nvPr>
        </p:nvSpPr>
        <p:spPr>
          <a:xfrm>
            <a:off x="6930143" y="4937098"/>
            <a:ext cx="991453" cy="674688"/>
          </a:xfrm>
        </p:spPr>
        <p:txBody>
          <a:bodyPr/>
          <a:lstStyle>
            <a:lvl1pPr algn="l">
              <a:spcBef>
                <a:spcPts val="0"/>
              </a:spcBef>
              <a:defRPr sz="3200">
                <a:solidFill>
                  <a:schemeClr val="tx1"/>
                </a:solidFill>
              </a:defRPr>
            </a:lvl1pPr>
          </a:lstStyle>
          <a:p>
            <a:pPr lvl="0"/>
            <a:r>
              <a:rPr lang="lv-LV" dirty="0"/>
              <a:t>%</a:t>
            </a:r>
          </a:p>
        </p:txBody>
      </p:sp>
      <p:sp>
        <p:nvSpPr>
          <p:cNvPr id="27" name="Teksta vietturis 8">
            <a:extLst>
              <a:ext uri="{FF2B5EF4-FFF2-40B4-BE49-F238E27FC236}">
                <a16:creationId xmlns:a16="http://schemas.microsoft.com/office/drawing/2014/main" id="{5DA79156-9E8F-47E8-BDE8-95587CC01FDF}"/>
              </a:ext>
            </a:extLst>
          </p:cNvPr>
          <p:cNvSpPr>
            <a:spLocks noGrp="1"/>
          </p:cNvSpPr>
          <p:nvPr>
            <p:ph type="body" sz="quarter" idx="37" hasCustomPrompt="1"/>
          </p:nvPr>
        </p:nvSpPr>
        <p:spPr>
          <a:xfrm>
            <a:off x="10045911" y="4079700"/>
            <a:ext cx="1845479" cy="527940"/>
          </a:xfrm>
        </p:spPr>
        <p:txBody>
          <a:bodyPr>
            <a:noAutofit/>
          </a:bodyPr>
          <a:lstStyle>
            <a:lvl1pPr algn="l">
              <a:lnSpc>
                <a:spcPct val="100000"/>
              </a:lnSpc>
              <a:spcBef>
                <a:spcPts val="0"/>
              </a:spcBef>
              <a:defRPr sz="2800" b="0">
                <a:solidFill>
                  <a:schemeClr val="tx1"/>
                </a:solidFill>
                <a:latin typeface="+mn-lt"/>
              </a:defRPr>
            </a:lvl1pPr>
            <a:lvl2pPr>
              <a:defRPr sz="1800" b="1">
                <a:solidFill>
                  <a:schemeClr val="accent2"/>
                </a:solidFill>
              </a:defRPr>
            </a:lvl2pPr>
            <a:lvl3pPr>
              <a:defRPr sz="1800" b="1">
                <a:solidFill>
                  <a:schemeClr val="accent2"/>
                </a:solidFill>
              </a:defRPr>
            </a:lvl3pPr>
            <a:lvl4pPr>
              <a:defRPr sz="1800" b="1">
                <a:solidFill>
                  <a:schemeClr val="accent2"/>
                </a:solidFill>
              </a:defRPr>
            </a:lvl4pPr>
            <a:lvl5pPr>
              <a:defRPr sz="1800" b="1">
                <a:solidFill>
                  <a:schemeClr val="accent2"/>
                </a:solidFill>
              </a:defRPr>
            </a:lvl5pPr>
          </a:lstStyle>
          <a:p>
            <a:pPr lvl="0"/>
            <a:r>
              <a:rPr lang="lv-LV" dirty="0"/>
              <a:t>Teksts</a:t>
            </a:r>
          </a:p>
        </p:txBody>
      </p:sp>
      <p:sp>
        <p:nvSpPr>
          <p:cNvPr id="28" name="Tiešsaistes attēla vietturis 3">
            <a:extLst>
              <a:ext uri="{FF2B5EF4-FFF2-40B4-BE49-F238E27FC236}">
                <a16:creationId xmlns:a16="http://schemas.microsoft.com/office/drawing/2014/main" id="{6FA1BAC7-8E7C-4C58-858D-112932A73058}"/>
              </a:ext>
            </a:extLst>
          </p:cNvPr>
          <p:cNvSpPr>
            <a:spLocks noGrp="1"/>
          </p:cNvSpPr>
          <p:nvPr>
            <p:ph type="clipArt" sz="quarter" idx="38" hasCustomPrompt="1"/>
          </p:nvPr>
        </p:nvSpPr>
        <p:spPr>
          <a:xfrm>
            <a:off x="8584596" y="4004561"/>
            <a:ext cx="1664176" cy="1664176"/>
          </a:xfrm>
        </p:spPr>
        <p:txBody>
          <a:bodyPr/>
          <a:lstStyle>
            <a:lvl1pPr>
              <a:spcBef>
                <a:spcPts val="0"/>
              </a:spcBef>
              <a:defRPr>
                <a:solidFill>
                  <a:schemeClr val="tx1"/>
                </a:solidFill>
              </a:defRPr>
            </a:lvl1pPr>
          </a:lstStyle>
          <a:p>
            <a:r>
              <a:rPr lang="lv-LV" dirty="0"/>
              <a:t>Ikona</a:t>
            </a:r>
          </a:p>
        </p:txBody>
      </p:sp>
      <p:sp>
        <p:nvSpPr>
          <p:cNvPr id="29" name="Teksta vietturis 5">
            <a:extLst>
              <a:ext uri="{FF2B5EF4-FFF2-40B4-BE49-F238E27FC236}">
                <a16:creationId xmlns:a16="http://schemas.microsoft.com/office/drawing/2014/main" id="{ACA84D36-D234-4BCF-B45D-020A4CFAF5B7}"/>
              </a:ext>
            </a:extLst>
          </p:cNvPr>
          <p:cNvSpPr>
            <a:spLocks noGrp="1"/>
          </p:cNvSpPr>
          <p:nvPr>
            <p:ph type="body" sz="quarter" idx="39" hasCustomPrompt="1"/>
          </p:nvPr>
        </p:nvSpPr>
        <p:spPr>
          <a:xfrm>
            <a:off x="10045911" y="4608337"/>
            <a:ext cx="1161663" cy="915988"/>
          </a:xfrm>
        </p:spPr>
        <p:txBody>
          <a:bodyPr/>
          <a:lstStyle>
            <a:lvl1pPr algn="l">
              <a:spcBef>
                <a:spcPts val="0"/>
              </a:spcBef>
              <a:defRPr sz="6000" b="1">
                <a:solidFill>
                  <a:schemeClr val="tx1"/>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lv-LV" dirty="0"/>
              <a:t>20</a:t>
            </a:r>
          </a:p>
        </p:txBody>
      </p:sp>
      <p:sp>
        <p:nvSpPr>
          <p:cNvPr id="30" name="Teksta vietturis 13">
            <a:extLst>
              <a:ext uri="{FF2B5EF4-FFF2-40B4-BE49-F238E27FC236}">
                <a16:creationId xmlns:a16="http://schemas.microsoft.com/office/drawing/2014/main" id="{AE1CD1EE-DCD0-48BA-A459-BD8367720A1E}"/>
              </a:ext>
            </a:extLst>
          </p:cNvPr>
          <p:cNvSpPr>
            <a:spLocks noGrp="1"/>
          </p:cNvSpPr>
          <p:nvPr>
            <p:ph type="body" sz="quarter" idx="40" hasCustomPrompt="1"/>
          </p:nvPr>
        </p:nvSpPr>
        <p:spPr>
          <a:xfrm>
            <a:off x="10955594" y="4937098"/>
            <a:ext cx="991453" cy="674688"/>
          </a:xfrm>
        </p:spPr>
        <p:txBody>
          <a:bodyPr/>
          <a:lstStyle>
            <a:lvl1pPr algn="l">
              <a:spcBef>
                <a:spcPts val="0"/>
              </a:spcBef>
              <a:defRPr sz="3200">
                <a:solidFill>
                  <a:schemeClr val="tx1"/>
                </a:solidFill>
              </a:defRPr>
            </a:lvl1pPr>
          </a:lstStyle>
          <a:p>
            <a:pPr lvl="0"/>
            <a:r>
              <a:rPr lang="lv-LV" dirty="0"/>
              <a:t>%</a:t>
            </a:r>
          </a:p>
        </p:txBody>
      </p:sp>
      <p:sp>
        <p:nvSpPr>
          <p:cNvPr id="20" name="Teksta vietturis 2">
            <a:extLst>
              <a:ext uri="{FF2B5EF4-FFF2-40B4-BE49-F238E27FC236}">
                <a16:creationId xmlns:a16="http://schemas.microsoft.com/office/drawing/2014/main" id="{A6CD5454-1C8F-4383-BAAB-937B7B10B81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21" name="Taisnstūris 20">
            <a:extLst>
              <a:ext uri="{FF2B5EF4-FFF2-40B4-BE49-F238E27FC236}">
                <a16:creationId xmlns:a16="http://schemas.microsoft.com/office/drawing/2014/main" id="{ED935948-8F3C-4D67-88B7-07EBA7DA71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Attēla vietturis 3">
            <a:extLst>
              <a:ext uri="{FF2B5EF4-FFF2-40B4-BE49-F238E27FC236}">
                <a16:creationId xmlns:a16="http://schemas.microsoft.com/office/drawing/2014/main" id="{947B8105-1D02-4207-A600-EFC6CA3FF7EB}"/>
              </a:ext>
            </a:extLst>
          </p:cNvPr>
          <p:cNvSpPr>
            <a:spLocks noGrp="1"/>
          </p:cNvSpPr>
          <p:nvPr>
            <p:ph type="pic" sz="quarter" idx="19"/>
          </p:nvPr>
        </p:nvSpPr>
        <p:spPr>
          <a:xfrm>
            <a:off x="5724939" y="0"/>
            <a:ext cx="6467061" cy="3429000"/>
          </a:xfrm>
        </p:spPr>
        <p:txBody>
          <a:bodyPr anchor="ctr"/>
          <a:lstStyle>
            <a:lvl1pPr algn="ctr">
              <a:defRPr>
                <a:solidFill>
                  <a:schemeClr val="tx1"/>
                </a:solidFill>
              </a:defRPr>
            </a:lvl1pPr>
          </a:lstStyle>
          <a:p>
            <a:endParaRPr lang="lv-LV"/>
          </a:p>
        </p:txBody>
      </p:sp>
      <p:sp>
        <p:nvSpPr>
          <p:cNvPr id="3" name="Kājenes vietturis 2">
            <a:extLst>
              <a:ext uri="{FF2B5EF4-FFF2-40B4-BE49-F238E27FC236}">
                <a16:creationId xmlns:a16="http://schemas.microsoft.com/office/drawing/2014/main" id="{76246DA9-ACAD-F027-F8DC-26A433F1629E}"/>
              </a:ext>
            </a:extLst>
          </p:cNvPr>
          <p:cNvSpPr>
            <a:spLocks noGrp="1"/>
          </p:cNvSpPr>
          <p:nvPr>
            <p:ph type="ftr" sz="quarter" idx="4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652978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ulleti_attēls_6">
    <p:bg>
      <p:bgRef idx="1001">
        <a:schemeClr val="bg1"/>
      </p:bgRef>
    </p:bg>
    <p:spTree>
      <p:nvGrpSpPr>
        <p:cNvPr id="1" name=""/>
        <p:cNvGrpSpPr/>
        <p:nvPr/>
      </p:nvGrpSpPr>
      <p:grpSpPr>
        <a:xfrm>
          <a:off x="0" y="0"/>
          <a:ext cx="0" cy="0"/>
          <a:chOff x="0" y="0"/>
          <a:chExt cx="0" cy="0"/>
        </a:xfrm>
      </p:grpSpPr>
      <p:sp>
        <p:nvSpPr>
          <p:cNvPr id="31" name="Ovāls 30">
            <a:extLst>
              <a:ext uri="{FF2B5EF4-FFF2-40B4-BE49-F238E27FC236}">
                <a16:creationId xmlns:a16="http://schemas.microsoft.com/office/drawing/2014/main" id="{BE0C7A90-66B4-4722-989D-99D59800B20F}"/>
              </a:ext>
            </a:extLst>
          </p:cNvPr>
          <p:cNvSpPr/>
          <p:nvPr userDrawn="1"/>
        </p:nvSpPr>
        <p:spPr>
          <a:xfrm>
            <a:off x="5430892" y="387263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2" name="Ovāls 31">
            <a:extLst>
              <a:ext uri="{FF2B5EF4-FFF2-40B4-BE49-F238E27FC236}">
                <a16:creationId xmlns:a16="http://schemas.microsoft.com/office/drawing/2014/main" id="{49E899B7-03FC-42B0-A547-A275B8CBE613}"/>
              </a:ext>
            </a:extLst>
          </p:cNvPr>
          <p:cNvSpPr/>
          <p:nvPr userDrawn="1"/>
        </p:nvSpPr>
        <p:spPr>
          <a:xfrm>
            <a:off x="5430892" y="271710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3" name="Ovāls 32">
            <a:extLst>
              <a:ext uri="{FF2B5EF4-FFF2-40B4-BE49-F238E27FC236}">
                <a16:creationId xmlns:a16="http://schemas.microsoft.com/office/drawing/2014/main" id="{31E4F7B5-490A-445C-8304-E49B11C17C3F}"/>
              </a:ext>
            </a:extLst>
          </p:cNvPr>
          <p:cNvSpPr/>
          <p:nvPr userDrawn="1"/>
        </p:nvSpPr>
        <p:spPr>
          <a:xfrm>
            <a:off x="5430892" y="502134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5859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5859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16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01886"/>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66439"/>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45414"/>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5859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86E44557-1026-4394-B253-5EB076681960}"/>
              </a:ext>
            </a:extLst>
          </p:cNvPr>
          <p:cNvSpPr>
            <a:spLocks noGrp="1"/>
          </p:cNvSpPr>
          <p:nvPr>
            <p:ph type="sldNum" sz="quarter" idx="30"/>
          </p:nvPr>
        </p:nvSpPr>
        <p:spPr/>
        <p:txBody>
          <a:bodyPr/>
          <a:lstStyle>
            <a:lvl1pPr>
              <a:defRPr>
                <a:solidFill>
                  <a:schemeClr val="bg2"/>
                </a:solidFill>
              </a:defRPr>
            </a:lvl1pPr>
          </a:lstStyle>
          <a:p>
            <a:fld id="{712B737D-8E28-4713-A82C-8BA69049BAD4}" type="slidenum">
              <a:rPr lang="lv-LV" smtClean="0"/>
              <a:pPr/>
              <a:t>‹#›</a:t>
            </a:fld>
            <a:endParaRPr lang="lv-LV" dirty="0"/>
          </a:p>
        </p:txBody>
      </p:sp>
      <p:sp>
        <p:nvSpPr>
          <p:cNvPr id="34" name="Teksta vietturis 2">
            <a:extLst>
              <a:ext uri="{FF2B5EF4-FFF2-40B4-BE49-F238E27FC236}">
                <a16:creationId xmlns:a16="http://schemas.microsoft.com/office/drawing/2014/main" id="{F50E286F-1B7E-4450-98F4-1079D67391BD}"/>
              </a:ext>
            </a:extLst>
          </p:cNvPr>
          <p:cNvSpPr>
            <a:spLocks noGrp="1"/>
          </p:cNvSpPr>
          <p:nvPr>
            <p:ph type="body" sz="quarter" idx="16" hasCustomPrompt="1"/>
          </p:nvPr>
        </p:nvSpPr>
        <p:spPr>
          <a:xfrm>
            <a:off x="661427" y="6281625"/>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5" name="Taisnstūris 34">
            <a:extLst>
              <a:ext uri="{FF2B5EF4-FFF2-40B4-BE49-F238E27FC236}">
                <a16:creationId xmlns:a16="http://schemas.microsoft.com/office/drawing/2014/main" id="{5FECE1C1-79C3-4433-BB77-A9B71AED11DF}"/>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Attēla vietturis 3">
            <a:extLst>
              <a:ext uri="{FF2B5EF4-FFF2-40B4-BE49-F238E27FC236}">
                <a16:creationId xmlns:a16="http://schemas.microsoft.com/office/drawing/2014/main" id="{697C8E03-E7D9-4E85-AEC8-4E984E8164A1}"/>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FAFA4C2C-1487-494A-72E4-B5E0A18E07C3}"/>
              </a:ext>
            </a:extLst>
          </p:cNvPr>
          <p:cNvSpPr>
            <a:spLocks noGrp="1"/>
          </p:cNvSpPr>
          <p:nvPr>
            <p:ph type="ftr" sz="quarter" idx="31"/>
          </p:nvPr>
        </p:nvSpPr>
        <p:spPr>
          <a:xfrm>
            <a:off x="5324235" y="6281625"/>
            <a:ext cx="2304000" cy="365125"/>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751612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3 bulleti_attēls_6">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5859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5859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16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01886"/>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66439"/>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45414"/>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5859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4" name="Slaida numura vietturis 3">
            <a:extLst>
              <a:ext uri="{FF2B5EF4-FFF2-40B4-BE49-F238E27FC236}">
                <a16:creationId xmlns:a16="http://schemas.microsoft.com/office/drawing/2014/main" id="{86E44557-1026-4394-B253-5EB076681960}"/>
              </a:ext>
            </a:extLst>
          </p:cNvPr>
          <p:cNvSpPr>
            <a:spLocks noGrp="1"/>
          </p:cNvSpPr>
          <p:nvPr>
            <p:ph type="sldNum" sz="quarter" idx="30"/>
          </p:nvPr>
        </p:nvSpPr>
        <p:spPr/>
        <p:txBody>
          <a:bodyPr/>
          <a:lstStyle>
            <a:lvl1pPr>
              <a:defRPr>
                <a:solidFill>
                  <a:schemeClr val="bg2"/>
                </a:solidFill>
              </a:defRPr>
            </a:lvl1pPr>
          </a:lstStyle>
          <a:p>
            <a:fld id="{712B737D-8E28-4713-A82C-8BA69049BAD4}" type="slidenum">
              <a:rPr lang="lv-LV" smtClean="0"/>
              <a:pPr/>
              <a:t>‹#›</a:t>
            </a:fld>
            <a:endParaRPr lang="lv-LV" dirty="0"/>
          </a:p>
        </p:txBody>
      </p:sp>
      <p:sp>
        <p:nvSpPr>
          <p:cNvPr id="34" name="Teksta vietturis 2">
            <a:extLst>
              <a:ext uri="{FF2B5EF4-FFF2-40B4-BE49-F238E27FC236}">
                <a16:creationId xmlns:a16="http://schemas.microsoft.com/office/drawing/2014/main" id="{F50E286F-1B7E-4450-98F4-1079D67391BD}"/>
              </a:ext>
            </a:extLst>
          </p:cNvPr>
          <p:cNvSpPr>
            <a:spLocks noGrp="1"/>
          </p:cNvSpPr>
          <p:nvPr>
            <p:ph type="body" sz="quarter" idx="16" hasCustomPrompt="1"/>
          </p:nvPr>
        </p:nvSpPr>
        <p:spPr>
          <a:xfrm>
            <a:off x="661427" y="6281625"/>
            <a:ext cx="3055937" cy="360000"/>
          </a:xfrm>
        </p:spPr>
        <p:txBody>
          <a:bodyPr anchor="ctr"/>
          <a:lstStyle>
            <a:lvl1pPr>
              <a:defRPr sz="800">
                <a:solidFill>
                  <a:schemeClr val="bg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5" name="Taisnstūris 34">
            <a:extLst>
              <a:ext uri="{FF2B5EF4-FFF2-40B4-BE49-F238E27FC236}">
                <a16:creationId xmlns:a16="http://schemas.microsoft.com/office/drawing/2014/main" id="{5FECE1C1-79C3-4433-BB77-A9B71AED11DF}"/>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Attēla vietturis 3">
            <a:extLst>
              <a:ext uri="{FF2B5EF4-FFF2-40B4-BE49-F238E27FC236}">
                <a16:creationId xmlns:a16="http://schemas.microsoft.com/office/drawing/2014/main" id="{697C8E03-E7D9-4E85-AEC8-4E984E8164A1}"/>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FAFA4C2C-1487-494A-72E4-B5E0A18E07C3}"/>
              </a:ext>
            </a:extLst>
          </p:cNvPr>
          <p:cNvSpPr>
            <a:spLocks noGrp="1"/>
          </p:cNvSpPr>
          <p:nvPr>
            <p:ph type="ftr" sz="quarter" idx="31"/>
          </p:nvPr>
        </p:nvSpPr>
        <p:spPr>
          <a:xfrm>
            <a:off x="5324235" y="6281625"/>
            <a:ext cx="2304000" cy="365125"/>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563837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i_attēls_6_gaišs">
    <p:spTree>
      <p:nvGrpSpPr>
        <p:cNvPr id="1" name=""/>
        <p:cNvGrpSpPr/>
        <p:nvPr/>
      </p:nvGrpSpPr>
      <p:grpSpPr>
        <a:xfrm>
          <a:off x="0" y="0"/>
          <a:ext cx="0" cy="0"/>
          <a:chOff x="0" y="0"/>
          <a:chExt cx="0" cy="0"/>
        </a:xfrm>
      </p:grpSpPr>
      <p:sp>
        <p:nvSpPr>
          <p:cNvPr id="32" name="Ovāls 31">
            <a:extLst>
              <a:ext uri="{FF2B5EF4-FFF2-40B4-BE49-F238E27FC236}">
                <a16:creationId xmlns:a16="http://schemas.microsoft.com/office/drawing/2014/main" id="{0D18E562-7750-4A9A-AB41-F202BA611947}"/>
              </a:ext>
            </a:extLst>
          </p:cNvPr>
          <p:cNvSpPr/>
          <p:nvPr userDrawn="1"/>
        </p:nvSpPr>
        <p:spPr>
          <a:xfrm>
            <a:off x="5430892" y="3872637"/>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3" name="Ovāls 32">
            <a:extLst>
              <a:ext uri="{FF2B5EF4-FFF2-40B4-BE49-F238E27FC236}">
                <a16:creationId xmlns:a16="http://schemas.microsoft.com/office/drawing/2014/main" id="{17CCA5DA-F5CB-4822-91C0-49C0E04045C0}"/>
              </a:ext>
            </a:extLst>
          </p:cNvPr>
          <p:cNvSpPr/>
          <p:nvPr userDrawn="1"/>
        </p:nvSpPr>
        <p:spPr>
          <a:xfrm>
            <a:off x="5430892" y="2717108"/>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4" name="Ovāls 33">
            <a:extLst>
              <a:ext uri="{FF2B5EF4-FFF2-40B4-BE49-F238E27FC236}">
                <a16:creationId xmlns:a16="http://schemas.microsoft.com/office/drawing/2014/main" id="{263176C6-E5DC-4371-81B8-48DB69A08886}"/>
              </a:ext>
            </a:extLst>
          </p:cNvPr>
          <p:cNvSpPr/>
          <p:nvPr userDrawn="1"/>
        </p:nvSpPr>
        <p:spPr>
          <a:xfrm>
            <a:off x="5430892" y="5021341"/>
            <a:ext cx="955343" cy="955343"/>
          </a:xfrm>
          <a:prstGeom prst="ellipse">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6173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6173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29735"/>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15534"/>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80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59062"/>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6173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31" name="Grafika 30">
            <a:extLst>
              <a:ext uri="{FF2B5EF4-FFF2-40B4-BE49-F238E27FC236}">
                <a16:creationId xmlns:a16="http://schemas.microsoft.com/office/drawing/2014/main" id="{DCCB569A-407C-46C7-9FC9-54BA112BF86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03955C5F-15FB-4B3C-A4F2-E85D1D774E47}"/>
              </a:ext>
            </a:extLst>
          </p:cNvPr>
          <p:cNvSpPr>
            <a:spLocks noGrp="1"/>
          </p:cNvSpPr>
          <p:nvPr>
            <p:ph type="sldNum" sz="quarter" idx="3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5" name="Teksta vietturis 2">
            <a:extLst>
              <a:ext uri="{FF2B5EF4-FFF2-40B4-BE49-F238E27FC236}">
                <a16:creationId xmlns:a16="http://schemas.microsoft.com/office/drawing/2014/main" id="{59917D52-B484-4C5F-8CED-08A1D0863F8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6" name="Taisnstūris 35">
            <a:extLst>
              <a:ext uri="{FF2B5EF4-FFF2-40B4-BE49-F238E27FC236}">
                <a16:creationId xmlns:a16="http://schemas.microsoft.com/office/drawing/2014/main" id="{E46C1766-810A-43F3-AB1E-7F881833127C}"/>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ttēla vietturis 3">
            <a:extLst>
              <a:ext uri="{FF2B5EF4-FFF2-40B4-BE49-F238E27FC236}">
                <a16:creationId xmlns:a16="http://schemas.microsoft.com/office/drawing/2014/main" id="{6CF07426-4F5F-4C2E-A393-40F05AC28502}"/>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04565F55-B5EC-A0D7-AF6C-3E367CA1C945}"/>
              </a:ext>
            </a:extLst>
          </p:cNvPr>
          <p:cNvSpPr>
            <a:spLocks noGrp="1"/>
          </p:cNvSpPr>
          <p:nvPr>
            <p:ph type="ftr" sz="quarter" idx="31"/>
          </p:nvPr>
        </p:nvSpPr>
        <p:spPr>
          <a:xfrm>
            <a:off x="5324235"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54096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bulleti_attēls_6_gaiš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5220269" y="754474"/>
            <a:ext cx="6316402"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0" y="0"/>
            <a:ext cx="4585648" cy="46014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4601497"/>
            <a:ext cx="4585648" cy="225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1"/>
              </a:solidFill>
            </a:endParaRPr>
          </a:p>
        </p:txBody>
      </p:sp>
      <p:sp>
        <p:nvSpPr>
          <p:cNvPr id="18" name="Tiešsaistes attēla vietturis 5">
            <a:extLst>
              <a:ext uri="{FF2B5EF4-FFF2-40B4-BE49-F238E27FC236}">
                <a16:creationId xmlns:a16="http://schemas.microsoft.com/office/drawing/2014/main" id="{0C936957-C3FE-43D7-8519-AFAA2AE24AC1}"/>
              </a:ext>
            </a:extLst>
          </p:cNvPr>
          <p:cNvSpPr>
            <a:spLocks noGrp="1"/>
          </p:cNvSpPr>
          <p:nvPr>
            <p:ph type="clipArt" sz="quarter" idx="10" hasCustomPrompt="1"/>
          </p:nvPr>
        </p:nvSpPr>
        <p:spPr>
          <a:xfrm>
            <a:off x="5561732" y="2837905"/>
            <a:ext cx="699943" cy="699944"/>
          </a:xfrm>
        </p:spPr>
        <p:txBody>
          <a:bodyPr>
            <a:normAutofit/>
          </a:bodyPr>
          <a:lstStyle>
            <a:lvl1pPr algn="ctr">
              <a:defRPr sz="1400">
                <a:solidFill>
                  <a:schemeClr val="tx1"/>
                </a:solidFill>
              </a:defRPr>
            </a:lvl1pPr>
          </a:lstStyle>
          <a:p>
            <a:r>
              <a:rPr lang="lv-LV" dirty="0"/>
              <a:t>ikona</a:t>
            </a:r>
          </a:p>
        </p:txBody>
      </p:sp>
      <p:sp>
        <p:nvSpPr>
          <p:cNvPr id="19" name="Tiešsaistes attēla vietturis 5">
            <a:extLst>
              <a:ext uri="{FF2B5EF4-FFF2-40B4-BE49-F238E27FC236}">
                <a16:creationId xmlns:a16="http://schemas.microsoft.com/office/drawing/2014/main" id="{C1F7DAA6-234F-48C5-BCFA-A60D36CEBBB8}"/>
              </a:ext>
            </a:extLst>
          </p:cNvPr>
          <p:cNvSpPr>
            <a:spLocks noGrp="1"/>
          </p:cNvSpPr>
          <p:nvPr>
            <p:ph type="clipArt" sz="quarter" idx="11" hasCustomPrompt="1"/>
          </p:nvPr>
        </p:nvSpPr>
        <p:spPr>
          <a:xfrm>
            <a:off x="5561732" y="3999008"/>
            <a:ext cx="699943" cy="699944"/>
          </a:xfrm>
        </p:spPr>
        <p:txBody>
          <a:bodyPr>
            <a:normAutofit/>
          </a:bodyPr>
          <a:lstStyle>
            <a:lvl1pPr algn="ctr">
              <a:defRPr sz="1400">
                <a:solidFill>
                  <a:schemeClr val="tx1"/>
                </a:solidFill>
              </a:defRPr>
            </a:lvl1pPr>
          </a:lstStyle>
          <a:p>
            <a:r>
              <a:rPr lang="lv-LV" dirty="0"/>
              <a:t>ikona</a:t>
            </a:r>
          </a:p>
        </p:txBody>
      </p:sp>
      <p:sp>
        <p:nvSpPr>
          <p:cNvPr id="22" name="Teksta vietturis 8">
            <a:extLst>
              <a:ext uri="{FF2B5EF4-FFF2-40B4-BE49-F238E27FC236}">
                <a16:creationId xmlns:a16="http://schemas.microsoft.com/office/drawing/2014/main" id="{ECDA17F2-5F6E-4EE0-90C5-24AC023AF8EE}"/>
              </a:ext>
            </a:extLst>
          </p:cNvPr>
          <p:cNvSpPr>
            <a:spLocks noGrp="1"/>
          </p:cNvSpPr>
          <p:nvPr>
            <p:ph type="body" sz="quarter" idx="12" hasCustomPrompt="1"/>
          </p:nvPr>
        </p:nvSpPr>
        <p:spPr>
          <a:xfrm>
            <a:off x="6666931" y="2829735"/>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3" name="Teksta vietturis 13">
            <a:extLst>
              <a:ext uri="{FF2B5EF4-FFF2-40B4-BE49-F238E27FC236}">
                <a16:creationId xmlns:a16="http://schemas.microsoft.com/office/drawing/2014/main" id="{C54900F3-005D-47DE-BE13-1F4029B2C26B}"/>
              </a:ext>
            </a:extLst>
          </p:cNvPr>
          <p:cNvSpPr>
            <a:spLocks noGrp="1"/>
          </p:cNvSpPr>
          <p:nvPr>
            <p:ph type="body" sz="quarter" idx="13" hasCustomPrompt="1"/>
          </p:nvPr>
        </p:nvSpPr>
        <p:spPr>
          <a:xfrm>
            <a:off x="6666931" y="3215534"/>
            <a:ext cx="4863642" cy="367413"/>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4" name="Teksta vietturis 8">
            <a:extLst>
              <a:ext uri="{FF2B5EF4-FFF2-40B4-BE49-F238E27FC236}">
                <a16:creationId xmlns:a16="http://schemas.microsoft.com/office/drawing/2014/main" id="{E8242EDF-9604-4FD0-A605-4F27DA75D7AE}"/>
              </a:ext>
            </a:extLst>
          </p:cNvPr>
          <p:cNvSpPr>
            <a:spLocks noGrp="1"/>
          </p:cNvSpPr>
          <p:nvPr>
            <p:ph type="body" sz="quarter" idx="14" hasCustomPrompt="1"/>
          </p:nvPr>
        </p:nvSpPr>
        <p:spPr>
          <a:xfrm>
            <a:off x="6666931" y="3980087"/>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12D99E-1CE3-4906-A4F8-86352EB19138}"/>
              </a:ext>
            </a:extLst>
          </p:cNvPr>
          <p:cNvSpPr>
            <a:spLocks noGrp="1"/>
          </p:cNvSpPr>
          <p:nvPr>
            <p:ph type="body" sz="quarter" idx="15" hasCustomPrompt="1"/>
          </p:nvPr>
        </p:nvSpPr>
        <p:spPr>
          <a:xfrm>
            <a:off x="6666931" y="4359062"/>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26" name="Tiešsaistes attēla vietturis 5">
            <a:extLst>
              <a:ext uri="{FF2B5EF4-FFF2-40B4-BE49-F238E27FC236}">
                <a16:creationId xmlns:a16="http://schemas.microsoft.com/office/drawing/2014/main" id="{980A4874-DE5F-4060-8109-34A09A0D62F1}"/>
              </a:ext>
            </a:extLst>
          </p:cNvPr>
          <p:cNvSpPr>
            <a:spLocks noGrp="1"/>
          </p:cNvSpPr>
          <p:nvPr>
            <p:ph type="clipArt" sz="quarter" idx="26" hasCustomPrompt="1"/>
          </p:nvPr>
        </p:nvSpPr>
        <p:spPr>
          <a:xfrm>
            <a:off x="5561732" y="5151243"/>
            <a:ext cx="699943" cy="699944"/>
          </a:xfrm>
        </p:spPr>
        <p:txBody>
          <a:bodyPr>
            <a:normAutofit/>
          </a:bodyPr>
          <a:lstStyle>
            <a:lvl1pPr algn="ctr">
              <a:defRPr sz="1400">
                <a:solidFill>
                  <a:schemeClr val="tx1"/>
                </a:solidFill>
              </a:defRPr>
            </a:lvl1pPr>
          </a:lstStyle>
          <a:p>
            <a:r>
              <a:rPr lang="lv-LV" dirty="0"/>
              <a:t>ikona</a:t>
            </a:r>
          </a:p>
        </p:txBody>
      </p:sp>
      <p:sp>
        <p:nvSpPr>
          <p:cNvPr id="28" name="Teksta vietturis 8">
            <a:extLst>
              <a:ext uri="{FF2B5EF4-FFF2-40B4-BE49-F238E27FC236}">
                <a16:creationId xmlns:a16="http://schemas.microsoft.com/office/drawing/2014/main" id="{8AFC13D8-0CC2-416D-9F20-8DACEB3EF06C}"/>
              </a:ext>
            </a:extLst>
          </p:cNvPr>
          <p:cNvSpPr>
            <a:spLocks noGrp="1"/>
          </p:cNvSpPr>
          <p:nvPr>
            <p:ph type="body" sz="quarter" idx="27" hasCustomPrompt="1"/>
          </p:nvPr>
        </p:nvSpPr>
        <p:spPr>
          <a:xfrm>
            <a:off x="6666931" y="5132322"/>
            <a:ext cx="4863642" cy="427038"/>
          </a:xfrm>
        </p:spPr>
        <p:txBody>
          <a:bodyPr>
            <a:noAutofit/>
          </a:bodyPr>
          <a:lstStyle>
            <a:lvl1pPr>
              <a:lnSpc>
                <a:spcPct val="100000"/>
              </a:lnSpc>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8202C5C1-AD45-4E23-B456-B7FC6936BA33}"/>
              </a:ext>
            </a:extLst>
          </p:cNvPr>
          <p:cNvSpPr>
            <a:spLocks noGrp="1"/>
          </p:cNvSpPr>
          <p:nvPr>
            <p:ph type="body" sz="quarter" idx="28" hasCustomPrompt="1"/>
          </p:nvPr>
        </p:nvSpPr>
        <p:spPr>
          <a:xfrm>
            <a:off x="6666931" y="5511297"/>
            <a:ext cx="4863642" cy="364516"/>
          </a:xfrm>
        </p:spPr>
        <p:txBody>
          <a:bodyPr>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Teksts vienas rindiņas apjomā</a:t>
            </a:r>
          </a:p>
        </p:txBody>
      </p:sp>
      <p:sp>
        <p:nvSpPr>
          <p:cNvPr id="30" name="Teksta vietturis 13">
            <a:extLst>
              <a:ext uri="{FF2B5EF4-FFF2-40B4-BE49-F238E27FC236}">
                <a16:creationId xmlns:a16="http://schemas.microsoft.com/office/drawing/2014/main" id="{B672529B-D226-483E-9402-BA2B5A42A83B}"/>
              </a:ext>
            </a:extLst>
          </p:cNvPr>
          <p:cNvSpPr>
            <a:spLocks noGrp="1"/>
          </p:cNvSpPr>
          <p:nvPr>
            <p:ph type="body" sz="quarter" idx="29" hasCustomPrompt="1"/>
          </p:nvPr>
        </p:nvSpPr>
        <p:spPr>
          <a:xfrm>
            <a:off x="5220268" y="1638549"/>
            <a:ext cx="6316401" cy="655209"/>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31" name="Grafika 30">
            <a:extLst>
              <a:ext uri="{FF2B5EF4-FFF2-40B4-BE49-F238E27FC236}">
                <a16:creationId xmlns:a16="http://schemas.microsoft.com/office/drawing/2014/main" id="{DCCB569A-407C-46C7-9FC9-54BA112BF86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03955C5F-15FB-4B3C-A4F2-E85D1D774E47}"/>
              </a:ext>
            </a:extLst>
          </p:cNvPr>
          <p:cNvSpPr>
            <a:spLocks noGrp="1"/>
          </p:cNvSpPr>
          <p:nvPr>
            <p:ph type="sldNum" sz="quarter" idx="3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35" name="Teksta vietturis 2">
            <a:extLst>
              <a:ext uri="{FF2B5EF4-FFF2-40B4-BE49-F238E27FC236}">
                <a16:creationId xmlns:a16="http://schemas.microsoft.com/office/drawing/2014/main" id="{59917D52-B484-4C5F-8CED-08A1D0863F87}"/>
              </a:ext>
            </a:extLst>
          </p:cNvPr>
          <p:cNvSpPr>
            <a:spLocks noGrp="1"/>
          </p:cNvSpPr>
          <p:nvPr>
            <p:ph type="body" sz="quarter" idx="16" hasCustomPrompt="1"/>
          </p:nvPr>
        </p:nvSpPr>
        <p:spPr>
          <a:xfrm>
            <a:off x="661427"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6" name="Taisnstūris 35">
            <a:extLst>
              <a:ext uri="{FF2B5EF4-FFF2-40B4-BE49-F238E27FC236}">
                <a16:creationId xmlns:a16="http://schemas.microsoft.com/office/drawing/2014/main" id="{E46C1766-810A-43F3-AB1E-7F881833127C}"/>
              </a:ext>
            </a:extLst>
          </p:cNvPr>
          <p:cNvSpPr/>
          <p:nvPr userDrawn="1"/>
        </p:nvSpPr>
        <p:spPr>
          <a:xfrm>
            <a:off x="5323628" y="0"/>
            <a:ext cx="3054840"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Attēla vietturis 3">
            <a:extLst>
              <a:ext uri="{FF2B5EF4-FFF2-40B4-BE49-F238E27FC236}">
                <a16:creationId xmlns:a16="http://schemas.microsoft.com/office/drawing/2014/main" id="{6CF07426-4F5F-4C2E-A393-40F05AC28502}"/>
              </a:ext>
            </a:extLst>
          </p:cNvPr>
          <p:cNvSpPr>
            <a:spLocks noGrp="1"/>
          </p:cNvSpPr>
          <p:nvPr>
            <p:ph type="pic" sz="quarter" idx="19"/>
          </p:nvPr>
        </p:nvSpPr>
        <p:spPr>
          <a:xfrm>
            <a:off x="583443" y="593562"/>
            <a:ext cx="3377821" cy="5636572"/>
          </a:xfrm>
        </p:spPr>
        <p:txBody>
          <a:bodyPr anchor="ctr"/>
          <a:lstStyle>
            <a:lvl1pPr algn="ctr">
              <a:defRPr>
                <a:solidFill>
                  <a:schemeClr val="bg1"/>
                </a:solidFill>
              </a:defRPr>
            </a:lvl1pPr>
          </a:lstStyle>
          <a:p>
            <a:endParaRPr lang="lv-LV"/>
          </a:p>
        </p:txBody>
      </p:sp>
      <p:sp>
        <p:nvSpPr>
          <p:cNvPr id="5" name="Kājenes vietturis 4">
            <a:extLst>
              <a:ext uri="{FF2B5EF4-FFF2-40B4-BE49-F238E27FC236}">
                <a16:creationId xmlns:a16="http://schemas.microsoft.com/office/drawing/2014/main" id="{04565F55-B5EC-A0D7-AF6C-3E367CA1C945}"/>
              </a:ext>
            </a:extLst>
          </p:cNvPr>
          <p:cNvSpPr>
            <a:spLocks noGrp="1"/>
          </p:cNvSpPr>
          <p:nvPr>
            <p:ph type="ftr" sz="quarter" idx="31"/>
          </p:nvPr>
        </p:nvSpPr>
        <p:spPr>
          <a:xfrm>
            <a:off x="5324235" y="6282000"/>
            <a:ext cx="2304000" cy="365125"/>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575024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bulleti_7">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Ovāls 30">
            <a:extLst>
              <a:ext uri="{FF2B5EF4-FFF2-40B4-BE49-F238E27FC236}">
                <a16:creationId xmlns:a16="http://schemas.microsoft.com/office/drawing/2014/main" id="{4C1B87A9-03A6-4CEE-81D1-65FB53D6A1DF}"/>
              </a:ext>
            </a:extLst>
          </p:cNvPr>
          <p:cNvSpPr/>
          <p:nvPr userDrawn="1"/>
        </p:nvSpPr>
        <p:spPr>
          <a:xfrm>
            <a:off x="1451490" y="3097873"/>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3" name="Ovāls 32">
            <a:extLst>
              <a:ext uri="{FF2B5EF4-FFF2-40B4-BE49-F238E27FC236}">
                <a16:creationId xmlns:a16="http://schemas.microsoft.com/office/drawing/2014/main" id="{C0C48B79-7B68-4006-8EF1-BE06BCF2AC41}"/>
              </a:ext>
            </a:extLst>
          </p:cNvPr>
          <p:cNvSpPr/>
          <p:nvPr userDrawn="1"/>
        </p:nvSpPr>
        <p:spPr>
          <a:xfrm>
            <a:off x="5249669" y="3097873"/>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4" name="Ovāls 33">
            <a:extLst>
              <a:ext uri="{FF2B5EF4-FFF2-40B4-BE49-F238E27FC236}">
                <a16:creationId xmlns:a16="http://schemas.microsoft.com/office/drawing/2014/main" id="{2978BE52-8CBC-4440-8FBB-7568C484D91E}"/>
              </a:ext>
            </a:extLst>
          </p:cNvPr>
          <p:cNvSpPr/>
          <p:nvPr userDrawn="1"/>
        </p:nvSpPr>
        <p:spPr>
          <a:xfrm>
            <a:off x="9074087" y="3089330"/>
            <a:ext cx="1692449" cy="1692449"/>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319987"/>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bg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bg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0686D777-641E-4D1F-8D8F-E4907B0947EB}"/>
              </a:ext>
            </a:extLst>
          </p:cNvPr>
          <p:cNvSpPr>
            <a:spLocks noGrp="1"/>
          </p:cNvSpPr>
          <p:nvPr>
            <p:ph type="sldNum" sz="quarter" idx="20"/>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483325BA-9BAC-4576-BEC0-DC4785818C10}"/>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19E1790E-6A48-5629-7E5C-1613C4C74317}"/>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4393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ulslaids tumšs_3">
    <p:bg>
      <p:bgRef idx="1001">
        <a:schemeClr val="bg1"/>
      </p:bgRef>
    </p:bg>
    <p:spTree>
      <p:nvGrpSpPr>
        <p:cNvPr id="1" name=""/>
        <p:cNvGrpSpPr/>
        <p:nvPr/>
      </p:nvGrpSpPr>
      <p:grpSpPr>
        <a:xfrm>
          <a:off x="0" y="0"/>
          <a:ext cx="0" cy="0"/>
          <a:chOff x="0" y="0"/>
          <a:chExt cx="0" cy="0"/>
        </a:xfrm>
      </p:grpSpPr>
      <p:sp>
        <p:nvSpPr>
          <p:cNvPr id="3" name="Attēla vietturis 2">
            <a:extLst>
              <a:ext uri="{FF2B5EF4-FFF2-40B4-BE49-F238E27FC236}">
                <a16:creationId xmlns:a16="http://schemas.microsoft.com/office/drawing/2014/main" id="{68C1D60E-CB4F-454B-A330-094DCE01D746}"/>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lv-LV"/>
              <a:t>Noklikšķiniet uz ikonas, lai pievienotu attēlu</a:t>
            </a:r>
            <a:endParaRPr lang="lv-LV" dirty="0"/>
          </a:p>
        </p:txBody>
      </p:sp>
      <p:sp>
        <p:nvSpPr>
          <p:cNvPr id="9" name="Apakšvirsraksts 2">
            <a:extLst>
              <a:ext uri="{FF2B5EF4-FFF2-40B4-BE49-F238E27FC236}">
                <a16:creationId xmlns:a16="http://schemas.microsoft.com/office/drawing/2014/main" id="{8E98C7A6-40C0-4E3A-A1F6-951351B3FA34}"/>
              </a:ext>
            </a:extLst>
          </p:cNvPr>
          <p:cNvSpPr>
            <a:spLocks noGrp="1"/>
          </p:cNvSpPr>
          <p:nvPr>
            <p:ph type="subTitle" idx="1" hasCustomPrompt="1"/>
          </p:nvPr>
        </p:nvSpPr>
        <p:spPr>
          <a:xfrm>
            <a:off x="1056343"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1" name="Teksta vietturis 9">
            <a:extLst>
              <a:ext uri="{FF2B5EF4-FFF2-40B4-BE49-F238E27FC236}">
                <a16:creationId xmlns:a16="http://schemas.microsoft.com/office/drawing/2014/main" id="{4D918FC0-3D78-4E14-BD22-EF1221F72C64}"/>
              </a:ext>
            </a:extLst>
          </p:cNvPr>
          <p:cNvSpPr>
            <a:spLocks noGrp="1"/>
          </p:cNvSpPr>
          <p:nvPr>
            <p:ph type="body" sz="quarter" idx="12" hasCustomPrompt="1"/>
          </p:nvPr>
        </p:nvSpPr>
        <p:spPr>
          <a:xfrm>
            <a:off x="1056342"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8" name="Virsraksts 1">
            <a:extLst>
              <a:ext uri="{FF2B5EF4-FFF2-40B4-BE49-F238E27FC236}">
                <a16:creationId xmlns:a16="http://schemas.microsoft.com/office/drawing/2014/main" id="{58419C33-7F4A-41B4-9FE4-6798B34AA7A3}"/>
              </a:ext>
            </a:extLst>
          </p:cNvPr>
          <p:cNvSpPr>
            <a:spLocks noGrp="1"/>
          </p:cNvSpPr>
          <p:nvPr>
            <p:ph type="ctrTitle"/>
          </p:nvPr>
        </p:nvSpPr>
        <p:spPr>
          <a:xfrm>
            <a:off x="1022222" y="2947916"/>
            <a:ext cx="7712345" cy="852985"/>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5" name="Kājenes vietturis 4">
            <a:extLst>
              <a:ext uri="{FF2B5EF4-FFF2-40B4-BE49-F238E27FC236}">
                <a16:creationId xmlns:a16="http://schemas.microsoft.com/office/drawing/2014/main" id="{17EA6DE1-8584-1B5D-AEDE-46D9DB54197C}"/>
              </a:ext>
            </a:extLst>
          </p:cNvPr>
          <p:cNvSpPr>
            <a:spLocks noGrp="1"/>
          </p:cNvSpPr>
          <p:nvPr>
            <p:ph type="ftr" sz="quarter" idx="16"/>
          </p:nvPr>
        </p:nvSpPr>
        <p:spPr>
          <a:xfrm>
            <a:off x="-68400" y="6084000"/>
            <a:ext cx="3880858" cy="360000"/>
          </a:xfrm>
          <a:ln>
            <a:solidFill>
              <a:schemeClr val="tx1"/>
            </a:solidFill>
          </a:ln>
        </p:spPr>
        <p:txBody>
          <a:bodyPr lIns="1188000"/>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804857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ulleti_7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75162"/>
            <a:ext cx="12192000" cy="41828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Ovāls 16">
            <a:extLst>
              <a:ext uri="{FF2B5EF4-FFF2-40B4-BE49-F238E27FC236}">
                <a16:creationId xmlns:a16="http://schemas.microsoft.com/office/drawing/2014/main" id="{55C5F839-3622-43EC-98C4-8EDC503ADD23}"/>
              </a:ext>
            </a:extLst>
          </p:cNvPr>
          <p:cNvSpPr/>
          <p:nvPr userDrawn="1"/>
        </p:nvSpPr>
        <p:spPr>
          <a:xfrm>
            <a:off x="1451490" y="3097873"/>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8" name="Ovāls 17">
            <a:extLst>
              <a:ext uri="{FF2B5EF4-FFF2-40B4-BE49-F238E27FC236}">
                <a16:creationId xmlns:a16="http://schemas.microsoft.com/office/drawing/2014/main" id="{87718BA2-776F-4ED1-AF09-A6BAFD993EB6}"/>
              </a:ext>
            </a:extLst>
          </p:cNvPr>
          <p:cNvSpPr/>
          <p:nvPr userDrawn="1"/>
        </p:nvSpPr>
        <p:spPr>
          <a:xfrm>
            <a:off x="5249669" y="3097873"/>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9" name="Ovāls 18">
            <a:extLst>
              <a:ext uri="{FF2B5EF4-FFF2-40B4-BE49-F238E27FC236}">
                <a16:creationId xmlns:a16="http://schemas.microsoft.com/office/drawing/2014/main" id="{08EEB617-698B-4B09-988B-3A772FDD8460}"/>
              </a:ext>
            </a:extLst>
          </p:cNvPr>
          <p:cNvSpPr/>
          <p:nvPr userDrawn="1"/>
        </p:nvSpPr>
        <p:spPr>
          <a:xfrm>
            <a:off x="9074087" y="3089330"/>
            <a:ext cx="1692449" cy="1692449"/>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1861014" y="3513724"/>
            <a:ext cx="846931" cy="846932"/>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3085"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3085"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4"/>
            <a:ext cx="10895256" cy="1321200"/>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21" name="Tiešsaistes attēla vietturis 5">
            <a:extLst>
              <a:ext uri="{FF2B5EF4-FFF2-40B4-BE49-F238E27FC236}">
                <a16:creationId xmlns:a16="http://schemas.microsoft.com/office/drawing/2014/main" id="{72756B17-348F-4663-BA8F-9604988CF688}"/>
              </a:ext>
            </a:extLst>
          </p:cNvPr>
          <p:cNvSpPr>
            <a:spLocks noGrp="1"/>
          </p:cNvSpPr>
          <p:nvPr>
            <p:ph type="clipArt" sz="quarter" idx="14" hasCustomPrompt="1"/>
          </p:nvPr>
        </p:nvSpPr>
        <p:spPr>
          <a:xfrm>
            <a:off x="5672533" y="3513724"/>
            <a:ext cx="846931" cy="846932"/>
          </a:xfrm>
        </p:spPr>
        <p:txBody>
          <a:bodyPr/>
          <a:lstStyle>
            <a:lvl1pPr algn="ctr">
              <a:defRPr sz="1400">
                <a:solidFill>
                  <a:schemeClr val="tx1"/>
                </a:solidFill>
              </a:defRPr>
            </a:lvl1pPr>
          </a:lstStyle>
          <a:p>
            <a:r>
              <a:rPr lang="lv-LV" dirty="0"/>
              <a:t>ikona</a:t>
            </a:r>
          </a:p>
        </p:txBody>
      </p:sp>
      <p:sp>
        <p:nvSpPr>
          <p:cNvPr id="24" name="Teksta vietturis 8">
            <a:extLst>
              <a:ext uri="{FF2B5EF4-FFF2-40B4-BE49-F238E27FC236}">
                <a16:creationId xmlns:a16="http://schemas.microsoft.com/office/drawing/2014/main" id="{DEFE80B8-8933-4C25-ACB9-742FE38475F9}"/>
              </a:ext>
            </a:extLst>
          </p:cNvPr>
          <p:cNvSpPr>
            <a:spLocks noGrp="1"/>
          </p:cNvSpPr>
          <p:nvPr>
            <p:ph type="body" sz="quarter" idx="15" hasCustomPrompt="1"/>
          </p:nvPr>
        </p:nvSpPr>
        <p:spPr>
          <a:xfrm>
            <a:off x="4493893"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5" name="Teksta vietturis 13">
            <a:extLst>
              <a:ext uri="{FF2B5EF4-FFF2-40B4-BE49-F238E27FC236}">
                <a16:creationId xmlns:a16="http://schemas.microsoft.com/office/drawing/2014/main" id="{95CB1685-AA08-4009-9FAF-1BCFE324859E}"/>
              </a:ext>
            </a:extLst>
          </p:cNvPr>
          <p:cNvSpPr>
            <a:spLocks noGrp="1"/>
          </p:cNvSpPr>
          <p:nvPr>
            <p:ph type="body" sz="quarter" idx="16" hasCustomPrompt="1"/>
          </p:nvPr>
        </p:nvSpPr>
        <p:spPr>
          <a:xfrm>
            <a:off x="4493893"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iešsaistes attēla vietturis 5">
            <a:extLst>
              <a:ext uri="{FF2B5EF4-FFF2-40B4-BE49-F238E27FC236}">
                <a16:creationId xmlns:a16="http://schemas.microsoft.com/office/drawing/2014/main" id="{82787CA6-4FA1-4D7C-BF98-9BBFBAC39970}"/>
              </a:ext>
            </a:extLst>
          </p:cNvPr>
          <p:cNvSpPr>
            <a:spLocks noGrp="1"/>
          </p:cNvSpPr>
          <p:nvPr>
            <p:ph type="clipArt" sz="quarter" idx="17" hasCustomPrompt="1"/>
          </p:nvPr>
        </p:nvSpPr>
        <p:spPr>
          <a:xfrm>
            <a:off x="9496990" y="3513724"/>
            <a:ext cx="846931" cy="846932"/>
          </a:xfrm>
        </p:spPr>
        <p:txBody>
          <a:bodyPr/>
          <a:lstStyle>
            <a:lvl1pPr algn="ctr">
              <a:defRPr sz="1400">
                <a:solidFill>
                  <a:schemeClr val="tx1"/>
                </a:solidFill>
              </a:defRPr>
            </a:lvl1pPr>
          </a:lstStyle>
          <a:p>
            <a:r>
              <a:rPr lang="lv-LV" dirty="0"/>
              <a:t>ikona</a:t>
            </a:r>
          </a:p>
        </p:txBody>
      </p:sp>
      <p:sp>
        <p:nvSpPr>
          <p:cNvPr id="27" name="Teksta vietturis 8">
            <a:extLst>
              <a:ext uri="{FF2B5EF4-FFF2-40B4-BE49-F238E27FC236}">
                <a16:creationId xmlns:a16="http://schemas.microsoft.com/office/drawing/2014/main" id="{3D9D701C-356D-4075-B115-3C837EB44C11}"/>
              </a:ext>
            </a:extLst>
          </p:cNvPr>
          <p:cNvSpPr>
            <a:spLocks noGrp="1"/>
          </p:cNvSpPr>
          <p:nvPr>
            <p:ph type="body" sz="quarter" idx="18" hasCustomPrompt="1"/>
          </p:nvPr>
        </p:nvSpPr>
        <p:spPr>
          <a:xfrm>
            <a:off x="8318311" y="4822009"/>
            <a:ext cx="3204000" cy="427038"/>
          </a:xfrm>
        </p:spPr>
        <p:txBody>
          <a:bodyPr>
            <a:noAutofit/>
          </a:bodyPr>
          <a:lstStyle>
            <a:lvl1pPr algn="ct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8" name="Teksta vietturis 13">
            <a:extLst>
              <a:ext uri="{FF2B5EF4-FFF2-40B4-BE49-F238E27FC236}">
                <a16:creationId xmlns:a16="http://schemas.microsoft.com/office/drawing/2014/main" id="{364DB91A-39DA-4C97-8952-ACDBF7A6AE10}"/>
              </a:ext>
            </a:extLst>
          </p:cNvPr>
          <p:cNvSpPr>
            <a:spLocks noGrp="1"/>
          </p:cNvSpPr>
          <p:nvPr>
            <p:ph type="body" sz="quarter" idx="19" hasCustomPrompt="1"/>
          </p:nvPr>
        </p:nvSpPr>
        <p:spPr>
          <a:xfrm>
            <a:off x="8318311" y="5180512"/>
            <a:ext cx="3204000" cy="598935"/>
          </a:xfrm>
        </p:spPr>
        <p:txBody>
          <a:bodyPr>
            <a:noAutofit/>
          </a:bodyPr>
          <a:lstStyle>
            <a:lvl1pPr algn="ct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7483390B-E5A3-40DD-9C84-0FF8032F4513}"/>
              </a:ext>
            </a:extLst>
          </p:cNvPr>
          <p:cNvSpPr>
            <a:spLocks noGrp="1"/>
          </p:cNvSpPr>
          <p:nvPr>
            <p:ph type="sldNum" sz="quarter" idx="20"/>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0" name="Taisnstūris 19">
            <a:extLst>
              <a:ext uri="{FF2B5EF4-FFF2-40B4-BE49-F238E27FC236}">
                <a16:creationId xmlns:a16="http://schemas.microsoft.com/office/drawing/2014/main" id="{7E3D465A-3791-4759-AFA6-117EDECB6F9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921494C-BC86-E22E-F31F-29978A7AF64C}"/>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036688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1"/>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959421"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38112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1"/>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1"/>
                </a:solidFill>
              </a:defRPr>
            </a:lvl1pPr>
          </a:lstStyle>
          <a:p>
            <a:r>
              <a:rPr lang="lv-LV" dirty="0"/>
              <a:t>Ikona</a:t>
            </a:r>
          </a:p>
        </p:txBody>
      </p:sp>
      <p:sp>
        <p:nvSpPr>
          <p:cNvPr id="14" name="Ovāls 13">
            <a:extLst>
              <a:ext uri="{FF2B5EF4-FFF2-40B4-BE49-F238E27FC236}">
                <a16:creationId xmlns:a16="http://schemas.microsoft.com/office/drawing/2014/main" id="{C59F8086-2670-4832-9B93-427C850F1E0E}"/>
              </a:ext>
            </a:extLst>
          </p:cNvPr>
          <p:cNvSpPr/>
          <p:nvPr userDrawn="1"/>
        </p:nvSpPr>
        <p:spPr>
          <a:xfrm>
            <a:off x="9514872"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1"/>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2" name="Ovāls 21">
            <a:extLst>
              <a:ext uri="{FF2B5EF4-FFF2-40B4-BE49-F238E27FC236}">
                <a16:creationId xmlns:a16="http://schemas.microsoft.com/office/drawing/2014/main" id="{791940E5-2E62-4D97-83B0-3B8BEC723083}"/>
              </a:ext>
            </a:extLst>
          </p:cNvPr>
          <p:cNvSpPr/>
          <p:nvPr userDrawn="1"/>
        </p:nvSpPr>
        <p:spPr>
          <a:xfrm>
            <a:off x="6663055"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1"/>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1"/>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7060F8F4-9E6C-3F00-85D9-8C54EA28B58C}"/>
              </a:ext>
            </a:extLst>
          </p:cNvPr>
          <p:cNvSpPr>
            <a:spLocks noGrp="1"/>
          </p:cNvSpPr>
          <p:nvPr>
            <p:ph type="ftr" sz="quarter" idx="21"/>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A2E595D7-9C07-2FE5-484F-A4A4684406B4}"/>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2412303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a:off x="4571999" y="0"/>
            <a:ext cx="3048003"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Virsraksts 1">
            <a:extLst>
              <a:ext uri="{FF2B5EF4-FFF2-40B4-BE49-F238E27FC236}">
                <a16:creationId xmlns:a16="http://schemas.microsoft.com/office/drawing/2014/main" id="{86D885BA-0782-47D3-8A21-B1E8A9DE912C}"/>
              </a:ext>
            </a:extLst>
          </p:cNvPr>
          <p:cNvSpPr>
            <a:spLocks noGrp="1"/>
          </p:cNvSpPr>
          <p:nvPr>
            <p:ph type="ctrTitle" hasCustomPrompt="1"/>
          </p:nvPr>
        </p:nvSpPr>
        <p:spPr>
          <a:xfrm>
            <a:off x="987555" y="1000294"/>
            <a:ext cx="10216891" cy="1667843"/>
          </a:xfrm>
        </p:spPr>
        <p:txBody>
          <a:bodyPr anchor="ctr">
            <a:noAutofit/>
          </a:bodyPr>
          <a:lstStyle>
            <a:lvl1pPr algn="ctr">
              <a:defRPr sz="3600">
                <a:solidFill>
                  <a:schemeClr val="tx2"/>
                </a:solidFill>
              </a:defRPr>
            </a:lvl1pPr>
          </a:lstStyle>
          <a:p>
            <a:r>
              <a:rPr lang="lv-LV" dirty="0"/>
              <a:t>Slaida nosaukuma, tēmas vai atziņas teksts</a:t>
            </a:r>
          </a:p>
        </p:txBody>
      </p:sp>
      <p:sp>
        <p:nvSpPr>
          <p:cNvPr id="2" name="Ovāls 1">
            <a:extLst>
              <a:ext uri="{FF2B5EF4-FFF2-40B4-BE49-F238E27FC236}">
                <a16:creationId xmlns:a16="http://schemas.microsoft.com/office/drawing/2014/main" id="{3B186A27-B1D0-44D1-9B7F-7661D6AE159F}"/>
              </a:ext>
            </a:extLst>
          </p:cNvPr>
          <p:cNvSpPr/>
          <p:nvPr userDrawn="1"/>
        </p:nvSpPr>
        <p:spPr>
          <a:xfrm>
            <a:off x="959421"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9" name="Ovāls 8">
            <a:extLst>
              <a:ext uri="{FF2B5EF4-FFF2-40B4-BE49-F238E27FC236}">
                <a16:creationId xmlns:a16="http://schemas.microsoft.com/office/drawing/2014/main" id="{8B221F86-BC91-4C5F-BD9C-CD2253422475}"/>
              </a:ext>
            </a:extLst>
          </p:cNvPr>
          <p:cNvSpPr/>
          <p:nvPr userDrawn="1"/>
        </p:nvSpPr>
        <p:spPr>
          <a:xfrm>
            <a:off x="3811238"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7" name="Teksta vietturis 6">
            <a:extLst>
              <a:ext uri="{FF2B5EF4-FFF2-40B4-BE49-F238E27FC236}">
                <a16:creationId xmlns:a16="http://schemas.microsoft.com/office/drawing/2014/main" id="{1B454316-C14B-4AE3-BB74-50DF2C0BB857}"/>
              </a:ext>
            </a:extLst>
          </p:cNvPr>
          <p:cNvSpPr>
            <a:spLocks noGrp="1"/>
          </p:cNvSpPr>
          <p:nvPr>
            <p:ph type="body" sz="quarter" idx="10" hasCustomPrompt="1"/>
          </p:nvPr>
        </p:nvSpPr>
        <p:spPr>
          <a:xfrm>
            <a:off x="669683"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Pirmā prezentācijas tēma</a:t>
            </a:r>
          </a:p>
        </p:txBody>
      </p:sp>
      <p:sp>
        <p:nvSpPr>
          <p:cNvPr id="12" name="Tiešsaistes attēla vietturis 11">
            <a:extLst>
              <a:ext uri="{FF2B5EF4-FFF2-40B4-BE49-F238E27FC236}">
                <a16:creationId xmlns:a16="http://schemas.microsoft.com/office/drawing/2014/main" id="{F8CFCFD8-6F08-4846-A269-EDE001DA34FC}"/>
              </a:ext>
            </a:extLst>
          </p:cNvPr>
          <p:cNvSpPr>
            <a:spLocks noGrp="1"/>
          </p:cNvSpPr>
          <p:nvPr>
            <p:ph type="clipArt" sz="quarter" idx="13" hasCustomPrompt="1"/>
          </p:nvPr>
        </p:nvSpPr>
        <p:spPr>
          <a:xfrm>
            <a:off x="1351069" y="3560779"/>
            <a:ext cx="941229" cy="937387"/>
          </a:xfrm>
        </p:spPr>
        <p:txBody>
          <a:bodyPr/>
          <a:lstStyle>
            <a:lvl1pPr algn="ctr">
              <a:defRPr sz="1800">
                <a:solidFill>
                  <a:schemeClr val="tx2"/>
                </a:solidFill>
              </a:defRPr>
            </a:lvl1pPr>
          </a:lstStyle>
          <a:p>
            <a:r>
              <a:rPr lang="lv-LV" dirty="0"/>
              <a:t>Ikona</a:t>
            </a:r>
          </a:p>
        </p:txBody>
      </p:sp>
      <p:sp>
        <p:nvSpPr>
          <p:cNvPr id="19" name="Tiešsaistes attēla vietturis 11">
            <a:extLst>
              <a:ext uri="{FF2B5EF4-FFF2-40B4-BE49-F238E27FC236}">
                <a16:creationId xmlns:a16="http://schemas.microsoft.com/office/drawing/2014/main" id="{6BAF4ED0-B7A5-4E12-8EAE-38C5E185175F}"/>
              </a:ext>
            </a:extLst>
          </p:cNvPr>
          <p:cNvSpPr>
            <a:spLocks noGrp="1"/>
          </p:cNvSpPr>
          <p:nvPr>
            <p:ph type="clipArt" sz="quarter" idx="14" hasCustomPrompt="1"/>
          </p:nvPr>
        </p:nvSpPr>
        <p:spPr>
          <a:xfrm>
            <a:off x="4202886" y="3560779"/>
            <a:ext cx="941229" cy="937387"/>
          </a:xfrm>
        </p:spPr>
        <p:txBody>
          <a:bodyPr/>
          <a:lstStyle>
            <a:lvl1pPr algn="ctr">
              <a:defRPr sz="1800">
                <a:solidFill>
                  <a:schemeClr val="tx2"/>
                </a:solidFill>
              </a:defRPr>
            </a:lvl1pPr>
          </a:lstStyle>
          <a:p>
            <a:r>
              <a:rPr lang="lv-LV" dirty="0"/>
              <a:t>Ikona</a:t>
            </a:r>
          </a:p>
        </p:txBody>
      </p:sp>
      <p:sp>
        <p:nvSpPr>
          <p:cNvPr id="14" name="Ovāls 13">
            <a:extLst>
              <a:ext uri="{FF2B5EF4-FFF2-40B4-BE49-F238E27FC236}">
                <a16:creationId xmlns:a16="http://schemas.microsoft.com/office/drawing/2014/main" id="{C59F8086-2670-4832-9B93-427C850F1E0E}"/>
              </a:ext>
            </a:extLst>
          </p:cNvPr>
          <p:cNvSpPr/>
          <p:nvPr userDrawn="1"/>
        </p:nvSpPr>
        <p:spPr>
          <a:xfrm>
            <a:off x="9514872"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5" name="Teksta vietturis 6">
            <a:extLst>
              <a:ext uri="{FF2B5EF4-FFF2-40B4-BE49-F238E27FC236}">
                <a16:creationId xmlns:a16="http://schemas.microsoft.com/office/drawing/2014/main" id="{3AFFCD87-4811-407E-A02E-5D92DAA689D7}"/>
              </a:ext>
            </a:extLst>
          </p:cNvPr>
          <p:cNvSpPr>
            <a:spLocks noGrp="1"/>
          </p:cNvSpPr>
          <p:nvPr>
            <p:ph type="body" sz="quarter" idx="16" hasCustomPrompt="1"/>
          </p:nvPr>
        </p:nvSpPr>
        <p:spPr>
          <a:xfrm>
            <a:off x="9225134"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Ceturtā prezentācijas tēma</a:t>
            </a:r>
          </a:p>
        </p:txBody>
      </p:sp>
      <p:sp>
        <p:nvSpPr>
          <p:cNvPr id="16" name="Tiešsaistes attēla vietturis 11">
            <a:extLst>
              <a:ext uri="{FF2B5EF4-FFF2-40B4-BE49-F238E27FC236}">
                <a16:creationId xmlns:a16="http://schemas.microsoft.com/office/drawing/2014/main" id="{AEBEF342-281D-4463-BA36-021381958BE4}"/>
              </a:ext>
            </a:extLst>
          </p:cNvPr>
          <p:cNvSpPr>
            <a:spLocks noGrp="1"/>
          </p:cNvSpPr>
          <p:nvPr>
            <p:ph type="clipArt" sz="quarter" idx="17" hasCustomPrompt="1"/>
          </p:nvPr>
        </p:nvSpPr>
        <p:spPr>
          <a:xfrm>
            <a:off x="9906520" y="3560779"/>
            <a:ext cx="941229" cy="937387"/>
          </a:xfrm>
        </p:spPr>
        <p:txBody>
          <a:bodyPr/>
          <a:lstStyle>
            <a:lvl1pPr algn="ctr">
              <a:defRPr sz="1800">
                <a:solidFill>
                  <a:schemeClr val="tx2"/>
                </a:solidFill>
              </a:defRPr>
            </a:lvl1pPr>
          </a:lstStyle>
          <a:p>
            <a:r>
              <a:rPr lang="lv-LV" dirty="0"/>
              <a:t>Ikona</a:t>
            </a:r>
          </a:p>
        </p:txBody>
      </p:sp>
      <p:sp>
        <p:nvSpPr>
          <p:cNvPr id="21" name="Teksta vietturis 6">
            <a:extLst>
              <a:ext uri="{FF2B5EF4-FFF2-40B4-BE49-F238E27FC236}">
                <a16:creationId xmlns:a16="http://schemas.microsoft.com/office/drawing/2014/main" id="{CFC5E62B-F69A-4073-8F9E-BCAB18D54590}"/>
              </a:ext>
            </a:extLst>
          </p:cNvPr>
          <p:cNvSpPr>
            <a:spLocks noGrp="1"/>
          </p:cNvSpPr>
          <p:nvPr>
            <p:ph type="body" sz="quarter" idx="18" hasCustomPrompt="1"/>
          </p:nvPr>
        </p:nvSpPr>
        <p:spPr>
          <a:xfrm>
            <a:off x="3521500"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Otrā prezentācijas tēma</a:t>
            </a:r>
          </a:p>
        </p:txBody>
      </p:sp>
      <p:sp>
        <p:nvSpPr>
          <p:cNvPr id="22" name="Ovāls 21">
            <a:extLst>
              <a:ext uri="{FF2B5EF4-FFF2-40B4-BE49-F238E27FC236}">
                <a16:creationId xmlns:a16="http://schemas.microsoft.com/office/drawing/2014/main" id="{791940E5-2E62-4D97-83B0-3B8BEC723083}"/>
              </a:ext>
            </a:extLst>
          </p:cNvPr>
          <p:cNvSpPr/>
          <p:nvPr userDrawn="1"/>
        </p:nvSpPr>
        <p:spPr>
          <a:xfrm>
            <a:off x="6663055" y="3167210"/>
            <a:ext cx="1724524" cy="1724524"/>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2"/>
              </a:solidFill>
            </a:endParaRPr>
          </a:p>
        </p:txBody>
      </p:sp>
      <p:sp>
        <p:nvSpPr>
          <p:cNvPr id="23" name="Tiešsaistes attēla vietturis 11">
            <a:extLst>
              <a:ext uri="{FF2B5EF4-FFF2-40B4-BE49-F238E27FC236}">
                <a16:creationId xmlns:a16="http://schemas.microsoft.com/office/drawing/2014/main" id="{260C9862-32DA-4E09-B11A-A599BDD19DE6}"/>
              </a:ext>
            </a:extLst>
          </p:cNvPr>
          <p:cNvSpPr>
            <a:spLocks noGrp="1"/>
          </p:cNvSpPr>
          <p:nvPr>
            <p:ph type="clipArt" sz="quarter" idx="19" hasCustomPrompt="1"/>
          </p:nvPr>
        </p:nvSpPr>
        <p:spPr>
          <a:xfrm>
            <a:off x="7054703" y="3560779"/>
            <a:ext cx="941229" cy="937387"/>
          </a:xfrm>
        </p:spPr>
        <p:txBody>
          <a:bodyPr/>
          <a:lstStyle>
            <a:lvl1pPr algn="ctr">
              <a:defRPr sz="1800">
                <a:solidFill>
                  <a:schemeClr val="tx2"/>
                </a:solidFill>
              </a:defRPr>
            </a:lvl1pPr>
          </a:lstStyle>
          <a:p>
            <a:r>
              <a:rPr lang="lv-LV" dirty="0"/>
              <a:t>Ikona</a:t>
            </a:r>
          </a:p>
        </p:txBody>
      </p:sp>
      <p:sp>
        <p:nvSpPr>
          <p:cNvPr id="24" name="Teksta vietturis 6">
            <a:extLst>
              <a:ext uri="{FF2B5EF4-FFF2-40B4-BE49-F238E27FC236}">
                <a16:creationId xmlns:a16="http://schemas.microsoft.com/office/drawing/2014/main" id="{25D4BD9C-968E-4DEC-B12C-0FD74B0B451A}"/>
              </a:ext>
            </a:extLst>
          </p:cNvPr>
          <p:cNvSpPr>
            <a:spLocks noGrp="1"/>
          </p:cNvSpPr>
          <p:nvPr>
            <p:ph type="body" sz="quarter" idx="20" hasCustomPrompt="1"/>
          </p:nvPr>
        </p:nvSpPr>
        <p:spPr>
          <a:xfrm>
            <a:off x="6373317" y="5236534"/>
            <a:ext cx="2304000" cy="760413"/>
          </a:xfrm>
        </p:spPr>
        <p:txBody>
          <a:bodyPr anchor="ctr"/>
          <a:lstStyle>
            <a:lvl1pPr algn="ctr">
              <a:spcBef>
                <a:spcPts val="0"/>
              </a:spcBef>
              <a:defRPr sz="1800" b="1">
                <a:solidFill>
                  <a:schemeClr val="tx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lv-LV" dirty="0"/>
              <a:t>Trešā prezentācijas tēma</a:t>
            </a:r>
          </a:p>
        </p:txBody>
      </p:sp>
      <p:sp>
        <p:nvSpPr>
          <p:cNvPr id="3" name="Kājenes vietturis 2">
            <a:extLst>
              <a:ext uri="{FF2B5EF4-FFF2-40B4-BE49-F238E27FC236}">
                <a16:creationId xmlns:a16="http://schemas.microsoft.com/office/drawing/2014/main" id="{A1401E65-6AED-E914-7189-71F39AB61965}"/>
              </a:ext>
            </a:extLst>
          </p:cNvPr>
          <p:cNvSpPr>
            <a:spLocks noGrp="1"/>
          </p:cNvSpPr>
          <p:nvPr>
            <p:ph type="ftr" sz="quarter" idx="21"/>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4" name="Slaida numura vietturis 3">
            <a:extLst>
              <a:ext uri="{FF2B5EF4-FFF2-40B4-BE49-F238E27FC236}">
                <a16:creationId xmlns:a16="http://schemas.microsoft.com/office/drawing/2014/main" id="{989EC8D0-25A9-7BDC-63DB-AC968A073850}"/>
              </a:ext>
            </a:extLst>
          </p:cNvPr>
          <p:cNvSpPr>
            <a:spLocks noGrp="1"/>
          </p:cNvSpPr>
          <p:nvPr>
            <p:ph type="sldNum" sz="quarter" idx="2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18801005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i_attēls_2">
    <p:bg>
      <p:bgRef idx="1001">
        <a:schemeClr val="bg1"/>
      </p:bgRef>
    </p:bg>
    <p:spTree>
      <p:nvGrpSpPr>
        <p:cNvPr id="1" name=""/>
        <p:cNvGrpSpPr/>
        <p:nvPr/>
      </p:nvGrpSpPr>
      <p:grpSpPr>
        <a:xfrm>
          <a:off x="0" y="0"/>
          <a:ext cx="0" cy="0"/>
          <a:chOff x="0" y="0"/>
          <a:chExt cx="0" cy="0"/>
        </a:xfrm>
      </p:grpSpPr>
      <p:sp>
        <p:nvSpPr>
          <p:cNvPr id="21" name="Ovāls 20">
            <a:extLst>
              <a:ext uri="{FF2B5EF4-FFF2-40B4-BE49-F238E27FC236}">
                <a16:creationId xmlns:a16="http://schemas.microsoft.com/office/drawing/2014/main" id="{A7FDE144-6559-4481-940F-DC70FA466D37}"/>
              </a:ext>
            </a:extLst>
          </p:cNvPr>
          <p:cNvSpPr/>
          <p:nvPr userDrawn="1"/>
        </p:nvSpPr>
        <p:spPr>
          <a:xfrm>
            <a:off x="5744795" y="353599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2" name="Ovāls 21">
            <a:extLst>
              <a:ext uri="{FF2B5EF4-FFF2-40B4-BE49-F238E27FC236}">
                <a16:creationId xmlns:a16="http://schemas.microsoft.com/office/drawing/2014/main" id="{F3C7A224-D6F7-4BC5-A635-B38D5AFDC23E}"/>
              </a:ext>
            </a:extLst>
          </p:cNvPr>
          <p:cNvSpPr/>
          <p:nvPr userDrawn="1"/>
        </p:nvSpPr>
        <p:spPr>
          <a:xfrm>
            <a:off x="5744795" y="220758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3" name="Ovāls 22">
            <a:extLst>
              <a:ext uri="{FF2B5EF4-FFF2-40B4-BE49-F238E27FC236}">
                <a16:creationId xmlns:a16="http://schemas.microsoft.com/office/drawing/2014/main" id="{57F5B6DB-E943-4B68-BE26-0E1BAA013B2A}"/>
              </a:ext>
            </a:extLst>
          </p:cNvPr>
          <p:cNvSpPr/>
          <p:nvPr userDrawn="1"/>
        </p:nvSpPr>
        <p:spPr>
          <a:xfrm>
            <a:off x="5744795" y="8791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4" name="Ovāls 23">
            <a:extLst>
              <a:ext uri="{FF2B5EF4-FFF2-40B4-BE49-F238E27FC236}">
                <a16:creationId xmlns:a16="http://schemas.microsoft.com/office/drawing/2014/main" id="{AA0882A2-0387-4D43-8A12-80E733003982}"/>
              </a:ext>
            </a:extLst>
          </p:cNvPr>
          <p:cNvSpPr/>
          <p:nvPr userDrawn="1"/>
        </p:nvSpPr>
        <p:spPr>
          <a:xfrm>
            <a:off x="5744795" y="486439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338640"/>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663132"/>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65375" y="218408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58353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6865375" y="3511477"/>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910924"/>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98505"/>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6865375" y="4846850"/>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5246297"/>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9" name="Grafika 18">
            <a:extLst>
              <a:ext uri="{FF2B5EF4-FFF2-40B4-BE49-F238E27FC236}">
                <a16:creationId xmlns:a16="http://schemas.microsoft.com/office/drawing/2014/main" id="{F108173B-65F7-481D-BD2C-42B5CA8DC13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18" name="Teksta vietturis 8">
            <a:extLst>
              <a:ext uri="{FF2B5EF4-FFF2-40B4-BE49-F238E27FC236}">
                <a16:creationId xmlns:a16="http://schemas.microsoft.com/office/drawing/2014/main" id="{40F6494A-1E85-4841-8DB6-F976AE354FA9}"/>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aisnstūris 25">
            <a:extLst>
              <a:ext uri="{FF2B5EF4-FFF2-40B4-BE49-F238E27FC236}">
                <a16:creationId xmlns:a16="http://schemas.microsoft.com/office/drawing/2014/main" id="{6A967C1F-AA09-4768-A692-108E2F40FA96}"/>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Attēla vietturis 3">
            <a:extLst>
              <a:ext uri="{FF2B5EF4-FFF2-40B4-BE49-F238E27FC236}">
                <a16:creationId xmlns:a16="http://schemas.microsoft.com/office/drawing/2014/main" id="{D6F21220-C751-42DA-8975-7E7ED9F10A68}"/>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5" name="Kājenes vietturis 4">
            <a:extLst>
              <a:ext uri="{FF2B5EF4-FFF2-40B4-BE49-F238E27FC236}">
                <a16:creationId xmlns:a16="http://schemas.microsoft.com/office/drawing/2014/main" id="{ECAF3FA0-6D9B-64B0-C1AA-8EE72ACA66C3}"/>
              </a:ext>
            </a:extLst>
          </p:cNvPr>
          <p:cNvSpPr>
            <a:spLocks noGrp="1"/>
          </p:cNvSpPr>
          <p:nvPr>
            <p:ph type="ftr" sz="quarter" idx="33"/>
          </p:nvPr>
        </p:nvSpPr>
        <p:spPr>
          <a:xfrm>
            <a:off x="5735793"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5" name="Teksta vietturis 2">
            <a:extLst>
              <a:ext uri="{FF2B5EF4-FFF2-40B4-BE49-F238E27FC236}">
                <a16:creationId xmlns:a16="http://schemas.microsoft.com/office/drawing/2014/main" id="{C0817F46-4EB0-43FC-B695-80B9F1695403}"/>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3406967A-608A-0313-CB4B-F74311F2E9D6}"/>
              </a:ext>
            </a:extLst>
          </p:cNvPr>
          <p:cNvSpPr>
            <a:spLocks noGrp="1"/>
          </p:cNvSpPr>
          <p:nvPr>
            <p:ph type="sldNum" sz="quarter" idx="3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1812360161"/>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bulleti_attēls_2">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338640"/>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663132"/>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6865375" y="218408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58353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6865375" y="3511477"/>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910924"/>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98505"/>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6865375" y="4846850"/>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5246297"/>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19" name="Grafika 18">
            <a:extLst>
              <a:ext uri="{FF2B5EF4-FFF2-40B4-BE49-F238E27FC236}">
                <a16:creationId xmlns:a16="http://schemas.microsoft.com/office/drawing/2014/main" id="{F108173B-65F7-481D-BD2C-42B5CA8DC13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18" name="Teksta vietturis 8">
            <a:extLst>
              <a:ext uri="{FF2B5EF4-FFF2-40B4-BE49-F238E27FC236}">
                <a16:creationId xmlns:a16="http://schemas.microsoft.com/office/drawing/2014/main" id="{40F6494A-1E85-4841-8DB6-F976AE354FA9}"/>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6" name="Taisnstūris 25">
            <a:extLst>
              <a:ext uri="{FF2B5EF4-FFF2-40B4-BE49-F238E27FC236}">
                <a16:creationId xmlns:a16="http://schemas.microsoft.com/office/drawing/2014/main" id="{6A967C1F-AA09-4768-A692-108E2F40FA96}"/>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Attēla vietturis 3">
            <a:extLst>
              <a:ext uri="{FF2B5EF4-FFF2-40B4-BE49-F238E27FC236}">
                <a16:creationId xmlns:a16="http://schemas.microsoft.com/office/drawing/2014/main" id="{D6F21220-C751-42DA-8975-7E7ED9F10A68}"/>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5" name="Kājenes vietturis 4">
            <a:extLst>
              <a:ext uri="{FF2B5EF4-FFF2-40B4-BE49-F238E27FC236}">
                <a16:creationId xmlns:a16="http://schemas.microsoft.com/office/drawing/2014/main" id="{ECAF3FA0-6D9B-64B0-C1AA-8EE72ACA66C3}"/>
              </a:ext>
            </a:extLst>
          </p:cNvPr>
          <p:cNvSpPr>
            <a:spLocks noGrp="1"/>
          </p:cNvSpPr>
          <p:nvPr>
            <p:ph type="ftr" sz="quarter" idx="33"/>
          </p:nvPr>
        </p:nvSpPr>
        <p:spPr>
          <a:xfrm>
            <a:off x="5735793" y="62820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5" name="Teksta vietturis 2">
            <a:extLst>
              <a:ext uri="{FF2B5EF4-FFF2-40B4-BE49-F238E27FC236}">
                <a16:creationId xmlns:a16="http://schemas.microsoft.com/office/drawing/2014/main" id="{C0817F46-4EB0-43FC-B695-80B9F1695403}"/>
              </a:ext>
            </a:extLst>
          </p:cNvPr>
          <p:cNvSpPr>
            <a:spLocks noGrp="1"/>
          </p:cNvSpPr>
          <p:nvPr>
            <p:ph type="body" sz="quarter" idx="18" hasCustomPrompt="1"/>
          </p:nvPr>
        </p:nvSpPr>
        <p:spPr>
          <a:xfrm>
            <a:off x="763200" y="62816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Slaida numura vietturis 2">
            <a:extLst>
              <a:ext uri="{FF2B5EF4-FFF2-40B4-BE49-F238E27FC236}">
                <a16:creationId xmlns:a16="http://schemas.microsoft.com/office/drawing/2014/main" id="{3406967A-608A-0313-CB4B-F74311F2E9D6}"/>
              </a:ext>
            </a:extLst>
          </p:cNvPr>
          <p:cNvSpPr>
            <a:spLocks noGrp="1"/>
          </p:cNvSpPr>
          <p:nvPr>
            <p:ph type="sldNum" sz="quarter" idx="32"/>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382040501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ulleti_attēl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3F138A70-D1AB-4BB1-BD33-7A234B0898FD}"/>
              </a:ext>
            </a:extLst>
          </p:cNvPr>
          <p:cNvSpPr/>
          <p:nvPr userDrawn="1"/>
        </p:nvSpPr>
        <p:spPr>
          <a:xfrm flipH="1">
            <a:off x="4972593" y="0"/>
            <a:ext cx="72194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Ovāls 39">
            <a:extLst>
              <a:ext uri="{FF2B5EF4-FFF2-40B4-BE49-F238E27FC236}">
                <a16:creationId xmlns:a16="http://schemas.microsoft.com/office/drawing/2014/main" id="{DEB9EC5F-27DC-4C2D-9086-F400A82D4776}"/>
              </a:ext>
            </a:extLst>
          </p:cNvPr>
          <p:cNvSpPr/>
          <p:nvPr userDrawn="1"/>
        </p:nvSpPr>
        <p:spPr>
          <a:xfrm>
            <a:off x="5744795" y="354509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1" name="Ovāls 40">
            <a:extLst>
              <a:ext uri="{FF2B5EF4-FFF2-40B4-BE49-F238E27FC236}">
                <a16:creationId xmlns:a16="http://schemas.microsoft.com/office/drawing/2014/main" id="{05B5706F-6120-4ECC-80F7-14EF7BA9E2E8}"/>
              </a:ext>
            </a:extLst>
          </p:cNvPr>
          <p:cNvSpPr/>
          <p:nvPr userDrawn="1"/>
        </p:nvSpPr>
        <p:spPr>
          <a:xfrm>
            <a:off x="5744795" y="221213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2" name="Ovāls 41">
            <a:extLst>
              <a:ext uri="{FF2B5EF4-FFF2-40B4-BE49-F238E27FC236}">
                <a16:creationId xmlns:a16="http://schemas.microsoft.com/office/drawing/2014/main" id="{BEC99E12-F7FB-4765-9749-2B60E8467D44}"/>
              </a:ext>
            </a:extLst>
          </p:cNvPr>
          <p:cNvSpPr/>
          <p:nvPr userDrawn="1"/>
        </p:nvSpPr>
        <p:spPr>
          <a:xfrm>
            <a:off x="5744795" y="8791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43" name="Ovāls 42">
            <a:extLst>
              <a:ext uri="{FF2B5EF4-FFF2-40B4-BE49-F238E27FC236}">
                <a16:creationId xmlns:a16="http://schemas.microsoft.com/office/drawing/2014/main" id="{04BEB4BD-8ECB-4254-BD3D-26ADDA4CEF67}"/>
              </a:ext>
            </a:extLst>
          </p:cNvPr>
          <p:cNvSpPr/>
          <p:nvPr userDrawn="1"/>
        </p:nvSpPr>
        <p:spPr>
          <a:xfrm>
            <a:off x="5744795" y="4878043"/>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8" y="766355"/>
            <a:ext cx="4347455" cy="1912516"/>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21" name="Grafika 20">
            <a:extLst>
              <a:ext uri="{FF2B5EF4-FFF2-40B4-BE49-F238E27FC236}">
                <a16:creationId xmlns:a16="http://schemas.microsoft.com/office/drawing/2014/main" id="{9552ECCE-C8DD-4E02-9AD7-5CA97E69E05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8" name="Tiešsaistes attēla vietturis 5">
            <a:extLst>
              <a:ext uri="{FF2B5EF4-FFF2-40B4-BE49-F238E27FC236}">
                <a16:creationId xmlns:a16="http://schemas.microsoft.com/office/drawing/2014/main" id="{641F09D3-36EE-4CAE-8E17-AB94C13A6393}"/>
              </a:ext>
            </a:extLst>
          </p:cNvPr>
          <p:cNvSpPr>
            <a:spLocks noGrp="1"/>
          </p:cNvSpPr>
          <p:nvPr>
            <p:ph type="clipArt" sz="quarter" idx="10" hasCustomPrompt="1"/>
          </p:nvPr>
        </p:nvSpPr>
        <p:spPr>
          <a:xfrm>
            <a:off x="5874451" y="2331816"/>
            <a:ext cx="699943" cy="699944"/>
          </a:xfrm>
        </p:spPr>
        <p:txBody>
          <a:bodyPr/>
          <a:lstStyle>
            <a:lvl1pPr algn="ctr">
              <a:defRPr sz="1400">
                <a:solidFill>
                  <a:schemeClr val="tx1"/>
                </a:solidFill>
              </a:defRPr>
            </a:lvl1pPr>
          </a:lstStyle>
          <a:p>
            <a:r>
              <a:rPr lang="lv-LV" dirty="0"/>
              <a:t>ikona</a:t>
            </a:r>
          </a:p>
        </p:txBody>
      </p:sp>
      <p:sp>
        <p:nvSpPr>
          <p:cNvPr id="29" name="Tiešsaistes attēla vietturis 5">
            <a:extLst>
              <a:ext uri="{FF2B5EF4-FFF2-40B4-BE49-F238E27FC236}">
                <a16:creationId xmlns:a16="http://schemas.microsoft.com/office/drawing/2014/main" id="{1BE31182-9D11-4E67-88B0-F158894BED17}"/>
              </a:ext>
            </a:extLst>
          </p:cNvPr>
          <p:cNvSpPr>
            <a:spLocks noGrp="1"/>
          </p:cNvSpPr>
          <p:nvPr>
            <p:ph type="clipArt" sz="quarter" idx="11" hasCustomPrompt="1"/>
          </p:nvPr>
        </p:nvSpPr>
        <p:spPr>
          <a:xfrm>
            <a:off x="5874451" y="3683604"/>
            <a:ext cx="699943" cy="699944"/>
          </a:xfrm>
        </p:spPr>
        <p:txBody>
          <a:bodyPr/>
          <a:lstStyle>
            <a:lvl1pPr algn="ctr">
              <a:defRPr sz="1400">
                <a:solidFill>
                  <a:schemeClr val="tx1"/>
                </a:solidFill>
              </a:defRPr>
            </a:lvl1pPr>
          </a:lstStyle>
          <a:p>
            <a:r>
              <a:rPr lang="lv-LV" dirty="0"/>
              <a:t>ikona</a:t>
            </a:r>
          </a:p>
        </p:txBody>
      </p:sp>
      <p:sp>
        <p:nvSpPr>
          <p:cNvPr id="30" name="Teksta vietturis 8">
            <a:extLst>
              <a:ext uri="{FF2B5EF4-FFF2-40B4-BE49-F238E27FC236}">
                <a16:creationId xmlns:a16="http://schemas.microsoft.com/office/drawing/2014/main" id="{225979FA-2665-4C08-AB63-4E913A14D89C}"/>
              </a:ext>
            </a:extLst>
          </p:cNvPr>
          <p:cNvSpPr>
            <a:spLocks noGrp="1"/>
          </p:cNvSpPr>
          <p:nvPr>
            <p:ph type="body" sz="quarter" idx="12" hasCustomPrompt="1"/>
          </p:nvPr>
        </p:nvSpPr>
        <p:spPr>
          <a:xfrm>
            <a:off x="6865375" y="217726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1" name="Teksta vietturis 13">
            <a:extLst>
              <a:ext uri="{FF2B5EF4-FFF2-40B4-BE49-F238E27FC236}">
                <a16:creationId xmlns:a16="http://schemas.microsoft.com/office/drawing/2014/main" id="{4EB809D2-893D-42C7-AE78-1F3EEB6B6D6E}"/>
              </a:ext>
            </a:extLst>
          </p:cNvPr>
          <p:cNvSpPr>
            <a:spLocks noGrp="1"/>
          </p:cNvSpPr>
          <p:nvPr>
            <p:ph type="body" sz="quarter" idx="13" hasCustomPrompt="1"/>
          </p:nvPr>
        </p:nvSpPr>
        <p:spPr>
          <a:xfrm>
            <a:off x="6865375" y="257671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2" name="Teksta vietturis 8">
            <a:extLst>
              <a:ext uri="{FF2B5EF4-FFF2-40B4-BE49-F238E27FC236}">
                <a16:creationId xmlns:a16="http://schemas.microsoft.com/office/drawing/2014/main" id="{74049212-B059-411F-B407-F0D8F90BF458}"/>
              </a:ext>
            </a:extLst>
          </p:cNvPr>
          <p:cNvSpPr>
            <a:spLocks noGrp="1"/>
          </p:cNvSpPr>
          <p:nvPr>
            <p:ph type="body" sz="quarter" idx="14" hasCustomPrompt="1"/>
          </p:nvPr>
        </p:nvSpPr>
        <p:spPr>
          <a:xfrm>
            <a:off x="6865375" y="3518301"/>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37DD8270-54BF-47AD-BF74-C1E6A852477F}"/>
              </a:ext>
            </a:extLst>
          </p:cNvPr>
          <p:cNvSpPr>
            <a:spLocks noGrp="1"/>
          </p:cNvSpPr>
          <p:nvPr>
            <p:ph type="body" sz="quarter" idx="15" hasCustomPrompt="1"/>
          </p:nvPr>
        </p:nvSpPr>
        <p:spPr>
          <a:xfrm>
            <a:off x="6865375" y="3917748"/>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4" name="Tiešsaistes attēla vietturis 5">
            <a:extLst>
              <a:ext uri="{FF2B5EF4-FFF2-40B4-BE49-F238E27FC236}">
                <a16:creationId xmlns:a16="http://schemas.microsoft.com/office/drawing/2014/main" id="{CB7D3434-FCB6-44D3-864A-D870B7AE0D04}"/>
              </a:ext>
            </a:extLst>
          </p:cNvPr>
          <p:cNvSpPr>
            <a:spLocks noGrp="1"/>
          </p:cNvSpPr>
          <p:nvPr>
            <p:ph type="clipArt" sz="quarter" idx="26" hasCustomPrompt="1"/>
          </p:nvPr>
        </p:nvSpPr>
        <p:spPr>
          <a:xfrm>
            <a:off x="5874451" y="5012153"/>
            <a:ext cx="699943" cy="699944"/>
          </a:xfrm>
        </p:spPr>
        <p:txBody>
          <a:bodyPr/>
          <a:lstStyle>
            <a:lvl1pPr algn="ctr">
              <a:defRPr sz="1400">
                <a:solidFill>
                  <a:schemeClr val="tx1"/>
                </a:solidFill>
              </a:defRPr>
            </a:lvl1pPr>
          </a:lstStyle>
          <a:p>
            <a:r>
              <a:rPr lang="lv-LV" dirty="0"/>
              <a:t>ikona</a:t>
            </a:r>
          </a:p>
        </p:txBody>
      </p:sp>
      <p:sp>
        <p:nvSpPr>
          <p:cNvPr id="35" name="Teksta vietturis 8">
            <a:extLst>
              <a:ext uri="{FF2B5EF4-FFF2-40B4-BE49-F238E27FC236}">
                <a16:creationId xmlns:a16="http://schemas.microsoft.com/office/drawing/2014/main" id="{CD896D87-9484-424B-87FB-08438DCB12BA}"/>
              </a:ext>
            </a:extLst>
          </p:cNvPr>
          <p:cNvSpPr>
            <a:spLocks noGrp="1"/>
          </p:cNvSpPr>
          <p:nvPr>
            <p:ph type="body" sz="quarter" idx="27" hasCustomPrompt="1"/>
          </p:nvPr>
        </p:nvSpPr>
        <p:spPr>
          <a:xfrm>
            <a:off x="6865375" y="486049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6" name="Teksta vietturis 13">
            <a:extLst>
              <a:ext uri="{FF2B5EF4-FFF2-40B4-BE49-F238E27FC236}">
                <a16:creationId xmlns:a16="http://schemas.microsoft.com/office/drawing/2014/main" id="{1E595FF4-5511-4F84-AB37-846407BFE65E}"/>
              </a:ext>
            </a:extLst>
          </p:cNvPr>
          <p:cNvSpPr>
            <a:spLocks noGrp="1"/>
          </p:cNvSpPr>
          <p:nvPr>
            <p:ph type="body" sz="quarter" idx="28" hasCustomPrompt="1"/>
          </p:nvPr>
        </p:nvSpPr>
        <p:spPr>
          <a:xfrm>
            <a:off x="6865375" y="525994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7" name="Tiešsaistes attēla vietturis 5">
            <a:extLst>
              <a:ext uri="{FF2B5EF4-FFF2-40B4-BE49-F238E27FC236}">
                <a16:creationId xmlns:a16="http://schemas.microsoft.com/office/drawing/2014/main" id="{6CAF50E2-2436-4C36-ACD2-61B9E21FE27F}"/>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38" name="Teksta vietturis 8">
            <a:extLst>
              <a:ext uri="{FF2B5EF4-FFF2-40B4-BE49-F238E27FC236}">
                <a16:creationId xmlns:a16="http://schemas.microsoft.com/office/drawing/2014/main" id="{8146ADC3-A69C-4D75-AA0B-0D7782DD7B55}"/>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9" name="Teksta vietturis 13">
            <a:extLst>
              <a:ext uri="{FF2B5EF4-FFF2-40B4-BE49-F238E27FC236}">
                <a16:creationId xmlns:a16="http://schemas.microsoft.com/office/drawing/2014/main" id="{E2560ED6-95BF-4AFB-8C31-E20C7629892C}"/>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5" name="Taisnstūris 24">
            <a:extLst>
              <a:ext uri="{FF2B5EF4-FFF2-40B4-BE49-F238E27FC236}">
                <a16:creationId xmlns:a16="http://schemas.microsoft.com/office/drawing/2014/main" id="{E9252867-1E7A-42AD-9664-3E43DF79511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ttēla vietturis 3">
            <a:extLst>
              <a:ext uri="{FF2B5EF4-FFF2-40B4-BE49-F238E27FC236}">
                <a16:creationId xmlns:a16="http://schemas.microsoft.com/office/drawing/2014/main" id="{8048C36A-E2E0-43B9-9C68-B81C5142A713}"/>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6" name="Kājenes vietturis 5">
            <a:extLst>
              <a:ext uri="{FF2B5EF4-FFF2-40B4-BE49-F238E27FC236}">
                <a16:creationId xmlns:a16="http://schemas.microsoft.com/office/drawing/2014/main" id="{6BEA356F-52F2-9459-2EB5-ABB21944388B}"/>
              </a:ext>
            </a:extLst>
          </p:cNvPr>
          <p:cNvSpPr>
            <a:spLocks noGrp="1"/>
          </p:cNvSpPr>
          <p:nvPr>
            <p:ph type="ftr" sz="quarter" idx="34"/>
          </p:nvPr>
        </p:nvSpPr>
        <p:spPr>
          <a:xfrm>
            <a:off x="572871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4" name="Teksta vietturis 2">
            <a:extLst>
              <a:ext uri="{FF2B5EF4-FFF2-40B4-BE49-F238E27FC236}">
                <a16:creationId xmlns:a16="http://schemas.microsoft.com/office/drawing/2014/main" id="{CDED1A1A-659A-4E69-8F20-01EF9A2A9E3B}"/>
              </a:ext>
            </a:extLst>
          </p:cNvPr>
          <p:cNvSpPr>
            <a:spLocks noGrp="1"/>
          </p:cNvSpPr>
          <p:nvPr>
            <p:ph type="body" sz="quarter" idx="18" hasCustomPrompt="1"/>
          </p:nvPr>
        </p:nvSpPr>
        <p:spPr>
          <a:xfrm>
            <a:off x="774789" y="62799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5" name="Slaida numura vietturis 4">
            <a:extLst>
              <a:ext uri="{FF2B5EF4-FFF2-40B4-BE49-F238E27FC236}">
                <a16:creationId xmlns:a16="http://schemas.microsoft.com/office/drawing/2014/main" id="{EDAADFC0-1B0D-6812-E85C-A575774474C6}"/>
              </a:ext>
            </a:extLst>
          </p:cNvPr>
          <p:cNvSpPr>
            <a:spLocks noGrp="1"/>
          </p:cNvSpPr>
          <p:nvPr>
            <p:ph type="sldNum" sz="quarter" idx="33"/>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74663205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ulleti_attēls_2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3F138A70-D1AB-4BB1-BD33-7A234B0898FD}"/>
              </a:ext>
            </a:extLst>
          </p:cNvPr>
          <p:cNvSpPr/>
          <p:nvPr userDrawn="1"/>
        </p:nvSpPr>
        <p:spPr>
          <a:xfrm flipH="1">
            <a:off x="4972593" y="0"/>
            <a:ext cx="72194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8" y="766355"/>
            <a:ext cx="4347455" cy="1912516"/>
          </a:xfrm>
        </p:spPr>
        <p:txBody>
          <a:bodyPr anchor="t">
            <a:noAutofit/>
          </a:bodyPr>
          <a:lstStyle>
            <a:lvl1pPr algn="l">
              <a:lnSpc>
                <a:spcPct val="100000"/>
              </a:lnSpc>
              <a:defRPr sz="3600">
                <a:solidFill>
                  <a:schemeClr val="tx1"/>
                </a:solidFill>
              </a:defRPr>
            </a:lvl1pPr>
          </a:lstStyle>
          <a:p>
            <a:r>
              <a:rPr lang="lv-LV" dirty="0"/>
              <a:t>Slaida virsraksts</a:t>
            </a:r>
          </a:p>
        </p:txBody>
      </p:sp>
      <p:pic>
        <p:nvPicPr>
          <p:cNvPr id="21" name="Grafika 20">
            <a:extLst>
              <a:ext uri="{FF2B5EF4-FFF2-40B4-BE49-F238E27FC236}">
                <a16:creationId xmlns:a16="http://schemas.microsoft.com/office/drawing/2014/main" id="{9552ECCE-C8DD-4E02-9AD7-5CA97E69E05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8" name="Tiešsaistes attēla vietturis 5">
            <a:extLst>
              <a:ext uri="{FF2B5EF4-FFF2-40B4-BE49-F238E27FC236}">
                <a16:creationId xmlns:a16="http://schemas.microsoft.com/office/drawing/2014/main" id="{641F09D3-36EE-4CAE-8E17-AB94C13A6393}"/>
              </a:ext>
            </a:extLst>
          </p:cNvPr>
          <p:cNvSpPr>
            <a:spLocks noGrp="1"/>
          </p:cNvSpPr>
          <p:nvPr>
            <p:ph type="clipArt" sz="quarter" idx="10" hasCustomPrompt="1"/>
          </p:nvPr>
        </p:nvSpPr>
        <p:spPr>
          <a:xfrm>
            <a:off x="5874451" y="2331816"/>
            <a:ext cx="699943" cy="699944"/>
          </a:xfrm>
        </p:spPr>
        <p:txBody>
          <a:bodyPr/>
          <a:lstStyle>
            <a:lvl1pPr algn="ctr">
              <a:defRPr sz="1400">
                <a:solidFill>
                  <a:schemeClr val="tx1"/>
                </a:solidFill>
              </a:defRPr>
            </a:lvl1pPr>
          </a:lstStyle>
          <a:p>
            <a:r>
              <a:rPr lang="lv-LV" dirty="0"/>
              <a:t>ikona</a:t>
            </a:r>
          </a:p>
        </p:txBody>
      </p:sp>
      <p:sp>
        <p:nvSpPr>
          <p:cNvPr id="29" name="Tiešsaistes attēla vietturis 5">
            <a:extLst>
              <a:ext uri="{FF2B5EF4-FFF2-40B4-BE49-F238E27FC236}">
                <a16:creationId xmlns:a16="http://schemas.microsoft.com/office/drawing/2014/main" id="{1BE31182-9D11-4E67-88B0-F158894BED17}"/>
              </a:ext>
            </a:extLst>
          </p:cNvPr>
          <p:cNvSpPr>
            <a:spLocks noGrp="1"/>
          </p:cNvSpPr>
          <p:nvPr>
            <p:ph type="clipArt" sz="quarter" idx="11" hasCustomPrompt="1"/>
          </p:nvPr>
        </p:nvSpPr>
        <p:spPr>
          <a:xfrm>
            <a:off x="5874451" y="3683604"/>
            <a:ext cx="699943" cy="699944"/>
          </a:xfrm>
        </p:spPr>
        <p:txBody>
          <a:bodyPr/>
          <a:lstStyle>
            <a:lvl1pPr algn="ctr">
              <a:defRPr sz="1400">
                <a:solidFill>
                  <a:schemeClr val="tx1"/>
                </a:solidFill>
              </a:defRPr>
            </a:lvl1pPr>
          </a:lstStyle>
          <a:p>
            <a:r>
              <a:rPr lang="lv-LV" dirty="0"/>
              <a:t>ikona</a:t>
            </a:r>
          </a:p>
        </p:txBody>
      </p:sp>
      <p:sp>
        <p:nvSpPr>
          <p:cNvPr id="30" name="Teksta vietturis 8">
            <a:extLst>
              <a:ext uri="{FF2B5EF4-FFF2-40B4-BE49-F238E27FC236}">
                <a16:creationId xmlns:a16="http://schemas.microsoft.com/office/drawing/2014/main" id="{225979FA-2665-4C08-AB63-4E913A14D89C}"/>
              </a:ext>
            </a:extLst>
          </p:cNvPr>
          <p:cNvSpPr>
            <a:spLocks noGrp="1"/>
          </p:cNvSpPr>
          <p:nvPr>
            <p:ph type="body" sz="quarter" idx="12" hasCustomPrompt="1"/>
          </p:nvPr>
        </p:nvSpPr>
        <p:spPr>
          <a:xfrm>
            <a:off x="6865375" y="217726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1" name="Teksta vietturis 13">
            <a:extLst>
              <a:ext uri="{FF2B5EF4-FFF2-40B4-BE49-F238E27FC236}">
                <a16:creationId xmlns:a16="http://schemas.microsoft.com/office/drawing/2014/main" id="{4EB809D2-893D-42C7-AE78-1F3EEB6B6D6E}"/>
              </a:ext>
            </a:extLst>
          </p:cNvPr>
          <p:cNvSpPr>
            <a:spLocks noGrp="1"/>
          </p:cNvSpPr>
          <p:nvPr>
            <p:ph type="body" sz="quarter" idx="13" hasCustomPrompt="1"/>
          </p:nvPr>
        </p:nvSpPr>
        <p:spPr>
          <a:xfrm>
            <a:off x="6865375" y="257671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2" name="Teksta vietturis 8">
            <a:extLst>
              <a:ext uri="{FF2B5EF4-FFF2-40B4-BE49-F238E27FC236}">
                <a16:creationId xmlns:a16="http://schemas.microsoft.com/office/drawing/2014/main" id="{74049212-B059-411F-B407-F0D8F90BF458}"/>
              </a:ext>
            </a:extLst>
          </p:cNvPr>
          <p:cNvSpPr>
            <a:spLocks noGrp="1"/>
          </p:cNvSpPr>
          <p:nvPr>
            <p:ph type="body" sz="quarter" idx="14" hasCustomPrompt="1"/>
          </p:nvPr>
        </p:nvSpPr>
        <p:spPr>
          <a:xfrm>
            <a:off x="6865375" y="3518301"/>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3" name="Teksta vietturis 13">
            <a:extLst>
              <a:ext uri="{FF2B5EF4-FFF2-40B4-BE49-F238E27FC236}">
                <a16:creationId xmlns:a16="http://schemas.microsoft.com/office/drawing/2014/main" id="{37DD8270-54BF-47AD-BF74-C1E6A852477F}"/>
              </a:ext>
            </a:extLst>
          </p:cNvPr>
          <p:cNvSpPr>
            <a:spLocks noGrp="1"/>
          </p:cNvSpPr>
          <p:nvPr>
            <p:ph type="body" sz="quarter" idx="15" hasCustomPrompt="1"/>
          </p:nvPr>
        </p:nvSpPr>
        <p:spPr>
          <a:xfrm>
            <a:off x="6865375" y="3917748"/>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4" name="Tiešsaistes attēla vietturis 5">
            <a:extLst>
              <a:ext uri="{FF2B5EF4-FFF2-40B4-BE49-F238E27FC236}">
                <a16:creationId xmlns:a16="http://schemas.microsoft.com/office/drawing/2014/main" id="{CB7D3434-FCB6-44D3-864A-D870B7AE0D04}"/>
              </a:ext>
            </a:extLst>
          </p:cNvPr>
          <p:cNvSpPr>
            <a:spLocks noGrp="1"/>
          </p:cNvSpPr>
          <p:nvPr>
            <p:ph type="clipArt" sz="quarter" idx="26" hasCustomPrompt="1"/>
          </p:nvPr>
        </p:nvSpPr>
        <p:spPr>
          <a:xfrm>
            <a:off x="5874451" y="5012153"/>
            <a:ext cx="699943" cy="699944"/>
          </a:xfrm>
        </p:spPr>
        <p:txBody>
          <a:bodyPr/>
          <a:lstStyle>
            <a:lvl1pPr algn="ctr">
              <a:defRPr sz="1400">
                <a:solidFill>
                  <a:schemeClr val="tx1"/>
                </a:solidFill>
              </a:defRPr>
            </a:lvl1pPr>
          </a:lstStyle>
          <a:p>
            <a:r>
              <a:rPr lang="lv-LV" dirty="0"/>
              <a:t>ikona</a:t>
            </a:r>
          </a:p>
        </p:txBody>
      </p:sp>
      <p:sp>
        <p:nvSpPr>
          <p:cNvPr id="35" name="Teksta vietturis 8">
            <a:extLst>
              <a:ext uri="{FF2B5EF4-FFF2-40B4-BE49-F238E27FC236}">
                <a16:creationId xmlns:a16="http://schemas.microsoft.com/office/drawing/2014/main" id="{CD896D87-9484-424B-87FB-08438DCB12BA}"/>
              </a:ext>
            </a:extLst>
          </p:cNvPr>
          <p:cNvSpPr>
            <a:spLocks noGrp="1"/>
          </p:cNvSpPr>
          <p:nvPr>
            <p:ph type="body" sz="quarter" idx="27" hasCustomPrompt="1"/>
          </p:nvPr>
        </p:nvSpPr>
        <p:spPr>
          <a:xfrm>
            <a:off x="6865375" y="4860498"/>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6" name="Teksta vietturis 13">
            <a:extLst>
              <a:ext uri="{FF2B5EF4-FFF2-40B4-BE49-F238E27FC236}">
                <a16:creationId xmlns:a16="http://schemas.microsoft.com/office/drawing/2014/main" id="{1E595FF4-5511-4F84-AB37-846407BFE65E}"/>
              </a:ext>
            </a:extLst>
          </p:cNvPr>
          <p:cNvSpPr>
            <a:spLocks noGrp="1"/>
          </p:cNvSpPr>
          <p:nvPr>
            <p:ph type="body" sz="quarter" idx="28" hasCustomPrompt="1"/>
          </p:nvPr>
        </p:nvSpPr>
        <p:spPr>
          <a:xfrm>
            <a:off x="6865375" y="5259945"/>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7" name="Tiešsaistes attēla vietturis 5">
            <a:extLst>
              <a:ext uri="{FF2B5EF4-FFF2-40B4-BE49-F238E27FC236}">
                <a16:creationId xmlns:a16="http://schemas.microsoft.com/office/drawing/2014/main" id="{6CAF50E2-2436-4C36-ACD2-61B9E21FE27F}"/>
              </a:ext>
            </a:extLst>
          </p:cNvPr>
          <p:cNvSpPr>
            <a:spLocks noGrp="1"/>
          </p:cNvSpPr>
          <p:nvPr>
            <p:ph type="clipArt" sz="quarter" idx="29" hasCustomPrompt="1"/>
          </p:nvPr>
        </p:nvSpPr>
        <p:spPr>
          <a:xfrm>
            <a:off x="5868353" y="1006546"/>
            <a:ext cx="699943" cy="699944"/>
          </a:xfrm>
        </p:spPr>
        <p:txBody>
          <a:bodyPr/>
          <a:lstStyle>
            <a:lvl1pPr algn="ctr">
              <a:defRPr sz="1400">
                <a:solidFill>
                  <a:schemeClr val="tx1"/>
                </a:solidFill>
              </a:defRPr>
            </a:lvl1pPr>
          </a:lstStyle>
          <a:p>
            <a:r>
              <a:rPr lang="lv-LV" dirty="0"/>
              <a:t>ikona</a:t>
            </a:r>
          </a:p>
        </p:txBody>
      </p:sp>
      <p:sp>
        <p:nvSpPr>
          <p:cNvPr id="38" name="Teksta vietturis 8">
            <a:extLst>
              <a:ext uri="{FF2B5EF4-FFF2-40B4-BE49-F238E27FC236}">
                <a16:creationId xmlns:a16="http://schemas.microsoft.com/office/drawing/2014/main" id="{8146ADC3-A69C-4D75-AA0B-0D7782DD7B55}"/>
              </a:ext>
            </a:extLst>
          </p:cNvPr>
          <p:cNvSpPr>
            <a:spLocks noGrp="1"/>
          </p:cNvSpPr>
          <p:nvPr>
            <p:ph type="body" sz="quarter" idx="30" hasCustomPrompt="1"/>
          </p:nvPr>
        </p:nvSpPr>
        <p:spPr>
          <a:xfrm>
            <a:off x="6859277" y="851994"/>
            <a:ext cx="4671296"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9" name="Teksta vietturis 13">
            <a:extLst>
              <a:ext uri="{FF2B5EF4-FFF2-40B4-BE49-F238E27FC236}">
                <a16:creationId xmlns:a16="http://schemas.microsoft.com/office/drawing/2014/main" id="{E2560ED6-95BF-4AFB-8C31-E20C7629892C}"/>
              </a:ext>
            </a:extLst>
          </p:cNvPr>
          <p:cNvSpPr>
            <a:spLocks noGrp="1"/>
          </p:cNvSpPr>
          <p:nvPr>
            <p:ph type="body" sz="quarter" idx="31" hasCustomPrompt="1"/>
          </p:nvPr>
        </p:nvSpPr>
        <p:spPr>
          <a:xfrm>
            <a:off x="6859277" y="1251441"/>
            <a:ext cx="4671296" cy="57626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5" name="Taisnstūris 24">
            <a:extLst>
              <a:ext uri="{FF2B5EF4-FFF2-40B4-BE49-F238E27FC236}">
                <a16:creationId xmlns:a16="http://schemas.microsoft.com/office/drawing/2014/main" id="{E9252867-1E7A-42AD-9664-3E43DF79511C}"/>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Attēla vietturis 3">
            <a:extLst>
              <a:ext uri="{FF2B5EF4-FFF2-40B4-BE49-F238E27FC236}">
                <a16:creationId xmlns:a16="http://schemas.microsoft.com/office/drawing/2014/main" id="{8048C36A-E2E0-43B9-9C68-B81C5142A713}"/>
              </a:ext>
            </a:extLst>
          </p:cNvPr>
          <p:cNvSpPr>
            <a:spLocks noGrp="1"/>
          </p:cNvSpPr>
          <p:nvPr>
            <p:ph type="pic" sz="quarter" idx="19"/>
          </p:nvPr>
        </p:nvSpPr>
        <p:spPr>
          <a:xfrm>
            <a:off x="0" y="3038584"/>
            <a:ext cx="4972593" cy="3819416"/>
          </a:xfrm>
        </p:spPr>
        <p:txBody>
          <a:bodyPr anchor="ctr"/>
          <a:lstStyle>
            <a:lvl1pPr algn="ctr">
              <a:defRPr>
                <a:solidFill>
                  <a:schemeClr val="tx1"/>
                </a:solidFill>
              </a:defRPr>
            </a:lvl1pPr>
          </a:lstStyle>
          <a:p>
            <a:endParaRPr lang="lv-LV"/>
          </a:p>
        </p:txBody>
      </p:sp>
      <p:sp>
        <p:nvSpPr>
          <p:cNvPr id="6" name="Kājenes vietturis 5">
            <a:extLst>
              <a:ext uri="{FF2B5EF4-FFF2-40B4-BE49-F238E27FC236}">
                <a16:creationId xmlns:a16="http://schemas.microsoft.com/office/drawing/2014/main" id="{6BEA356F-52F2-9459-2EB5-ABB21944388B}"/>
              </a:ext>
            </a:extLst>
          </p:cNvPr>
          <p:cNvSpPr>
            <a:spLocks noGrp="1"/>
          </p:cNvSpPr>
          <p:nvPr>
            <p:ph type="ftr" sz="quarter" idx="34"/>
          </p:nvPr>
        </p:nvSpPr>
        <p:spPr>
          <a:xfrm>
            <a:off x="5728717" y="6282000"/>
            <a:ext cx="2304000" cy="360000"/>
          </a:xfrm>
        </p:spPr>
        <p:txBody>
          <a:bodyPr/>
          <a:lstStyle>
            <a:lvl1pPr algn="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24" name="Teksta vietturis 2">
            <a:extLst>
              <a:ext uri="{FF2B5EF4-FFF2-40B4-BE49-F238E27FC236}">
                <a16:creationId xmlns:a16="http://schemas.microsoft.com/office/drawing/2014/main" id="{CDED1A1A-659A-4E69-8F20-01EF9A2A9E3B}"/>
              </a:ext>
            </a:extLst>
          </p:cNvPr>
          <p:cNvSpPr>
            <a:spLocks noGrp="1"/>
          </p:cNvSpPr>
          <p:nvPr>
            <p:ph type="body" sz="quarter" idx="18" hasCustomPrompt="1"/>
          </p:nvPr>
        </p:nvSpPr>
        <p:spPr>
          <a:xfrm>
            <a:off x="774789" y="6279925"/>
            <a:ext cx="3055937" cy="360000"/>
          </a:xfrm>
        </p:spPr>
        <p:txBody>
          <a:bodyPr anchor="ctr"/>
          <a:lstStyle>
            <a:lvl1pPr>
              <a:defRPr sz="8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5" name="Slaida numura vietturis 4">
            <a:extLst>
              <a:ext uri="{FF2B5EF4-FFF2-40B4-BE49-F238E27FC236}">
                <a16:creationId xmlns:a16="http://schemas.microsoft.com/office/drawing/2014/main" id="{EDAADFC0-1B0D-6812-E85C-A575774474C6}"/>
              </a:ext>
            </a:extLst>
          </p:cNvPr>
          <p:cNvSpPr>
            <a:spLocks noGrp="1"/>
          </p:cNvSpPr>
          <p:nvPr>
            <p:ph type="sldNum" sz="quarter" idx="33"/>
          </p:nvPr>
        </p:nvSpPr>
        <p:spPr/>
        <p:txBody>
          <a:bodyPr/>
          <a:lstStyle>
            <a:lvl1pPr>
              <a:defRPr>
                <a:solidFill>
                  <a:schemeClr val="tx2"/>
                </a:solidFill>
              </a:defRPr>
            </a:lvl1pPr>
          </a:lstStyle>
          <a:p>
            <a:fld id="{0C9F65A0-2F09-4141-8FCD-F0391BF63056}" type="slidenum">
              <a:rPr lang="lv-LV" smtClean="0"/>
              <a:pPr/>
              <a:t>‹#›</a:t>
            </a:fld>
            <a:endParaRPr lang="lv-LV"/>
          </a:p>
        </p:txBody>
      </p:sp>
    </p:spTree>
    <p:extLst>
      <p:ext uri="{BB962C8B-B14F-4D97-AF65-F5344CB8AC3E}">
        <p14:creationId xmlns:p14="http://schemas.microsoft.com/office/powerpoint/2010/main" val="401832432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bulleti_teksts_3">
    <p:bg>
      <p:bgRef idx="1001">
        <a:schemeClr val="bg1"/>
      </p:bgRef>
    </p:bg>
    <p:spTree>
      <p:nvGrpSpPr>
        <p:cNvPr id="1" name=""/>
        <p:cNvGrpSpPr/>
        <p:nvPr/>
      </p:nvGrpSpPr>
      <p:grpSpPr>
        <a:xfrm>
          <a:off x="0" y="0"/>
          <a:ext cx="0" cy="0"/>
          <a:chOff x="0" y="0"/>
          <a:chExt cx="0" cy="0"/>
        </a:xfrm>
      </p:grpSpPr>
      <p:sp>
        <p:nvSpPr>
          <p:cNvPr id="22" name="Ovāls 21">
            <a:extLst>
              <a:ext uri="{FF2B5EF4-FFF2-40B4-BE49-F238E27FC236}">
                <a16:creationId xmlns:a16="http://schemas.microsoft.com/office/drawing/2014/main" id="{A19184FA-292A-4992-AA89-1BDCB55BB3C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Ovāls 22">
            <a:extLst>
              <a:ext uri="{FF2B5EF4-FFF2-40B4-BE49-F238E27FC236}">
                <a16:creationId xmlns:a16="http://schemas.microsoft.com/office/drawing/2014/main" id="{3F406A5C-2A36-4E30-8FD4-C252B519DC50}"/>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4A75DD00-790B-4BC2-A1DD-552A4865125B}"/>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āls 24">
            <a:extLst>
              <a:ext uri="{FF2B5EF4-FFF2-40B4-BE49-F238E27FC236}">
                <a16:creationId xmlns:a16="http://schemas.microsoft.com/office/drawing/2014/main" id="{BEF8CF6D-D9A3-43BF-AF46-90FC3D3BC709}"/>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21" name="Grafika 20">
            <a:extLst>
              <a:ext uri="{FF2B5EF4-FFF2-40B4-BE49-F238E27FC236}">
                <a16:creationId xmlns:a16="http://schemas.microsoft.com/office/drawing/2014/main" id="{5140F11C-8D17-4450-8484-7F41282D607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 name="Slaida numura vietturis 4">
            <a:extLst>
              <a:ext uri="{FF2B5EF4-FFF2-40B4-BE49-F238E27FC236}">
                <a16:creationId xmlns:a16="http://schemas.microsoft.com/office/drawing/2014/main" id="{07A144A1-87C7-4BDC-8F28-8854D800C10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F6463644-F753-40E7-9026-AA0C9656B94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EDEB7F37-5679-C3D8-2F11-78744B3785ED}"/>
              </a:ext>
            </a:extLst>
          </p:cNvPr>
          <p:cNvSpPr>
            <a:spLocks noGrp="1"/>
          </p:cNvSpPr>
          <p:nvPr>
            <p:ph type="ftr" sz="quarter" idx="34"/>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100460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bulleti_teksts_3">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21" name="Grafika 20">
            <a:extLst>
              <a:ext uri="{FF2B5EF4-FFF2-40B4-BE49-F238E27FC236}">
                <a16:creationId xmlns:a16="http://schemas.microsoft.com/office/drawing/2014/main" id="{5140F11C-8D17-4450-8484-7F41282D607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 name="Slaida numura vietturis 4">
            <a:extLst>
              <a:ext uri="{FF2B5EF4-FFF2-40B4-BE49-F238E27FC236}">
                <a16:creationId xmlns:a16="http://schemas.microsoft.com/office/drawing/2014/main" id="{07A144A1-87C7-4BDC-8F28-8854D800C100}"/>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19" name="Taisnstūris 18">
            <a:extLst>
              <a:ext uri="{FF2B5EF4-FFF2-40B4-BE49-F238E27FC236}">
                <a16:creationId xmlns:a16="http://schemas.microsoft.com/office/drawing/2014/main" id="{F6463644-F753-40E7-9026-AA0C9656B94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EDEB7F37-5679-C3D8-2F11-78744B3785ED}"/>
              </a:ext>
            </a:extLst>
          </p:cNvPr>
          <p:cNvSpPr>
            <a:spLocks noGrp="1"/>
          </p:cNvSpPr>
          <p:nvPr>
            <p:ph type="ftr" sz="quarter" idx="34"/>
          </p:nvPr>
        </p:nvSpPr>
        <p:spPr/>
        <p:txBody>
          <a:bodyPr/>
          <a:lstStyle>
            <a:lvl1pP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187252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bulleti_teksts_3_gaišs">
    <p:bg>
      <p:bgRef idx="1001">
        <a:schemeClr val="bg2"/>
      </p:bgRef>
    </p:bg>
    <p:spTree>
      <p:nvGrpSpPr>
        <p:cNvPr id="1" name=""/>
        <p:cNvGrpSpPr/>
        <p:nvPr/>
      </p:nvGrpSpPr>
      <p:grpSpPr>
        <a:xfrm>
          <a:off x="0" y="0"/>
          <a:ext cx="0" cy="0"/>
          <a:chOff x="0" y="0"/>
          <a:chExt cx="0" cy="0"/>
        </a:xfrm>
      </p:grpSpPr>
      <p:sp>
        <p:nvSpPr>
          <p:cNvPr id="18" name="Ovāls 17">
            <a:extLst>
              <a:ext uri="{FF2B5EF4-FFF2-40B4-BE49-F238E27FC236}">
                <a16:creationId xmlns:a16="http://schemas.microsoft.com/office/drawing/2014/main" id="{B2CBB3B0-F22E-4174-8E6E-CA849D4AE98A}"/>
              </a:ext>
            </a:extLst>
          </p:cNvPr>
          <p:cNvSpPr/>
          <p:nvPr userDrawn="1"/>
        </p:nvSpPr>
        <p:spPr>
          <a:xfrm>
            <a:off x="5744795" y="3572387"/>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19" name="Ovāls 18">
            <a:extLst>
              <a:ext uri="{FF2B5EF4-FFF2-40B4-BE49-F238E27FC236}">
                <a16:creationId xmlns:a16="http://schemas.microsoft.com/office/drawing/2014/main" id="{234BB016-AF32-4D51-90A6-CE964A417D2E}"/>
              </a:ext>
            </a:extLst>
          </p:cNvPr>
          <p:cNvSpPr/>
          <p:nvPr userDrawn="1"/>
        </p:nvSpPr>
        <p:spPr>
          <a:xfrm>
            <a:off x="5744795" y="230767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1" name="Ovāls 20">
            <a:extLst>
              <a:ext uri="{FF2B5EF4-FFF2-40B4-BE49-F238E27FC236}">
                <a16:creationId xmlns:a16="http://schemas.microsoft.com/office/drawing/2014/main" id="{50B6AB29-9381-4889-A8F6-34E0EDDAD1EA}"/>
              </a:ext>
            </a:extLst>
          </p:cNvPr>
          <p:cNvSpPr/>
          <p:nvPr userDrawn="1"/>
        </p:nvSpPr>
        <p:spPr>
          <a:xfrm>
            <a:off x="5744795" y="1042961"/>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2" name="Ovāls 21">
            <a:extLst>
              <a:ext uri="{FF2B5EF4-FFF2-40B4-BE49-F238E27FC236}">
                <a16:creationId xmlns:a16="http://schemas.microsoft.com/office/drawing/2014/main" id="{069F127F-315E-4286-B0EB-7ECC47265160}"/>
              </a:ext>
            </a:extLst>
          </p:cNvPr>
          <p:cNvSpPr/>
          <p:nvPr userDrawn="1"/>
        </p:nvSpPr>
        <p:spPr>
          <a:xfrm>
            <a:off x="5744795" y="483709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a:noFill/>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a:noFill/>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a:noFill/>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15" name="Grafika 14">
            <a:extLst>
              <a:ext uri="{FF2B5EF4-FFF2-40B4-BE49-F238E27FC236}">
                <a16:creationId xmlns:a16="http://schemas.microsoft.com/office/drawing/2014/main" id="{8E955143-F292-4B8D-92CC-54668F8150D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C5B1485-265F-43F4-AAFA-A3BE0C36E26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3" name="Taisnstūris 22">
            <a:extLst>
              <a:ext uri="{FF2B5EF4-FFF2-40B4-BE49-F238E27FC236}">
                <a16:creationId xmlns:a16="http://schemas.microsoft.com/office/drawing/2014/main" id="{C8E184CE-198C-41AD-92A6-5D04E5141B1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5A167F2B-47B6-200F-0C6F-D0D9640D37AD}"/>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10125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slaids gaišs_3">
    <p:bg>
      <p:bgRef idx="1001">
        <a:schemeClr val="bg2"/>
      </p:bgRef>
    </p:bg>
    <p:spTree>
      <p:nvGrpSpPr>
        <p:cNvPr id="1" name=""/>
        <p:cNvGrpSpPr/>
        <p:nvPr/>
      </p:nvGrpSpPr>
      <p:grpSpPr>
        <a:xfrm>
          <a:off x="0" y="0"/>
          <a:ext cx="0" cy="0"/>
          <a:chOff x="0" y="0"/>
          <a:chExt cx="0" cy="0"/>
        </a:xfrm>
      </p:grpSpPr>
      <p:sp>
        <p:nvSpPr>
          <p:cNvPr id="5" name="Attēla vietturis 2">
            <a:extLst>
              <a:ext uri="{FF2B5EF4-FFF2-40B4-BE49-F238E27FC236}">
                <a16:creationId xmlns:a16="http://schemas.microsoft.com/office/drawing/2014/main" id="{06FEA1D3-1D45-4282-B044-1D1C5897DE7F}"/>
              </a:ext>
            </a:extLst>
          </p:cNvPr>
          <p:cNvSpPr>
            <a:spLocks noGrp="1"/>
          </p:cNvSpPr>
          <p:nvPr>
            <p:ph type="pic" sz="quarter" idx="13"/>
          </p:nvPr>
        </p:nvSpPr>
        <p:spPr>
          <a:xfrm>
            <a:off x="0" y="0"/>
            <a:ext cx="12192000" cy="6858000"/>
          </a:xfrm>
        </p:spPr>
        <p:txBody>
          <a:bodyPr/>
          <a:lstStyle>
            <a:lvl1pPr algn="ctr">
              <a:defRPr>
                <a:solidFill>
                  <a:schemeClr val="tx1"/>
                </a:solidFill>
              </a:defRPr>
            </a:lvl1pPr>
          </a:lstStyle>
          <a:p>
            <a:r>
              <a:rPr lang="lv-LV"/>
              <a:t>Noklikšķiniet uz ikonas, lai pievienotu attēlu</a:t>
            </a:r>
            <a:endParaRPr lang="lv-LV" dirty="0"/>
          </a:p>
        </p:txBody>
      </p:sp>
      <p:sp>
        <p:nvSpPr>
          <p:cNvPr id="11" name="Apakšvirsraksts 2">
            <a:extLst>
              <a:ext uri="{FF2B5EF4-FFF2-40B4-BE49-F238E27FC236}">
                <a16:creationId xmlns:a16="http://schemas.microsoft.com/office/drawing/2014/main" id="{E01A1333-E73F-4595-9ED0-09A9A9D074FA}"/>
              </a:ext>
            </a:extLst>
          </p:cNvPr>
          <p:cNvSpPr>
            <a:spLocks noGrp="1"/>
          </p:cNvSpPr>
          <p:nvPr>
            <p:ph type="subTitle" idx="1" hasCustomPrompt="1"/>
          </p:nvPr>
        </p:nvSpPr>
        <p:spPr>
          <a:xfrm>
            <a:off x="1049519" y="5040000"/>
            <a:ext cx="4273108" cy="432000"/>
          </a:xfrm>
        </p:spPr>
        <p:txBody>
          <a:bodyPr anchor="t">
            <a:noAutofit/>
          </a:bodyPr>
          <a:lstStyle>
            <a:lvl1pPr marL="0" indent="0" algn="l">
              <a:lnSpc>
                <a:spcPct val="100000"/>
              </a:lnSpc>
              <a:spcBef>
                <a:spcPts val="0"/>
              </a:spcBef>
              <a:spcAft>
                <a:spcPts val="4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a:t>
            </a:r>
          </a:p>
          <a:p>
            <a:r>
              <a:rPr lang="lv-LV" dirty="0"/>
              <a:t>Amata nosaukums</a:t>
            </a:r>
          </a:p>
        </p:txBody>
      </p:sp>
      <p:sp>
        <p:nvSpPr>
          <p:cNvPr id="12" name="Teksta vietturis 9">
            <a:extLst>
              <a:ext uri="{FF2B5EF4-FFF2-40B4-BE49-F238E27FC236}">
                <a16:creationId xmlns:a16="http://schemas.microsoft.com/office/drawing/2014/main" id="{9C65A06B-B9FE-4850-81D8-005ECDEDFDC7}"/>
              </a:ext>
            </a:extLst>
          </p:cNvPr>
          <p:cNvSpPr>
            <a:spLocks noGrp="1"/>
          </p:cNvSpPr>
          <p:nvPr>
            <p:ph type="body" sz="quarter" idx="12" hasCustomPrompt="1"/>
          </p:nvPr>
        </p:nvSpPr>
        <p:spPr>
          <a:xfrm>
            <a:off x="1049518" y="5508000"/>
            <a:ext cx="3064697" cy="432000"/>
          </a:xfrm>
          <a:prstGeom prst="rect">
            <a:avLst/>
          </a:prstGeom>
        </p:spPr>
        <p:txBody>
          <a:bodyPr lIns="90000" tIns="46800" rIns="90000" bIns="46800" anchor="ctr">
            <a:noAutofit/>
          </a:bodyPr>
          <a:lstStyle>
            <a:lvl1pPr marL="0" indent="0" algn="l">
              <a:lnSpc>
                <a:spcPct val="100000"/>
              </a:lnSpc>
              <a:spcBef>
                <a:spcPts val="0"/>
              </a:spcBef>
              <a:buNone/>
              <a:defRPr sz="1100" b="0">
                <a:solidFill>
                  <a:schemeClr val="tx1"/>
                </a:solidFill>
                <a:latin typeface="+mn-lt"/>
              </a:defRPr>
            </a:lvl1pPr>
            <a:lvl2pPr marL="457200" indent="0">
              <a:buNone/>
              <a:defRPr sz="1000" b="1">
                <a:solidFill>
                  <a:srgbClr val="CBAC88"/>
                </a:solidFill>
              </a:defRPr>
            </a:lvl2pPr>
            <a:lvl3pPr marL="914400" indent="0">
              <a:buNone/>
              <a:defRPr sz="1000" b="1">
                <a:solidFill>
                  <a:srgbClr val="CBAC88"/>
                </a:solidFill>
              </a:defRPr>
            </a:lvl3pPr>
            <a:lvl4pPr marL="1371600" indent="0">
              <a:buNone/>
              <a:defRPr sz="1000" b="1">
                <a:solidFill>
                  <a:srgbClr val="CBAC88"/>
                </a:solidFill>
              </a:defRPr>
            </a:lvl4pPr>
            <a:lvl5pPr marL="1828800" indent="0">
              <a:buNone/>
              <a:defRPr sz="1000" b="1">
                <a:solidFill>
                  <a:srgbClr val="CBAC88"/>
                </a:solidFill>
              </a:defRPr>
            </a:lvl5pPr>
          </a:lstStyle>
          <a:p>
            <a:pPr lvl="0"/>
            <a:r>
              <a:rPr lang="lv-LV" dirty="0"/>
              <a:t>0000. gads 00. mēnesis</a:t>
            </a:r>
          </a:p>
        </p:txBody>
      </p:sp>
      <p:sp>
        <p:nvSpPr>
          <p:cNvPr id="9" name="Virsraksts 1">
            <a:extLst>
              <a:ext uri="{FF2B5EF4-FFF2-40B4-BE49-F238E27FC236}">
                <a16:creationId xmlns:a16="http://schemas.microsoft.com/office/drawing/2014/main" id="{026FD6F2-27FF-402E-92DE-09468B996592}"/>
              </a:ext>
            </a:extLst>
          </p:cNvPr>
          <p:cNvSpPr>
            <a:spLocks noGrp="1"/>
          </p:cNvSpPr>
          <p:nvPr>
            <p:ph type="ctrTitle"/>
          </p:nvPr>
        </p:nvSpPr>
        <p:spPr>
          <a:xfrm>
            <a:off x="1015398" y="2947916"/>
            <a:ext cx="7712345" cy="852985"/>
          </a:xfrm>
        </p:spPr>
        <p:txBody>
          <a:bodyPr anchor="t">
            <a:noAutofit/>
          </a:bodyPr>
          <a:lstStyle>
            <a:lvl1pPr algn="l">
              <a:defRPr sz="4000">
                <a:solidFill>
                  <a:schemeClr val="tx1"/>
                </a:solidFill>
              </a:defRPr>
            </a:lvl1pPr>
          </a:lstStyle>
          <a:p>
            <a:r>
              <a:rPr lang="lv-LV"/>
              <a:t>Rediģēt šablona virsraksta stilu</a:t>
            </a:r>
            <a:endParaRPr lang="lv-LV" dirty="0"/>
          </a:p>
        </p:txBody>
      </p:sp>
      <p:sp>
        <p:nvSpPr>
          <p:cNvPr id="4" name="Kājenes vietturis 3">
            <a:extLst>
              <a:ext uri="{FF2B5EF4-FFF2-40B4-BE49-F238E27FC236}">
                <a16:creationId xmlns:a16="http://schemas.microsoft.com/office/drawing/2014/main" id="{7EE8062F-A273-34EF-512E-A89C9B02A526}"/>
              </a:ext>
            </a:extLst>
          </p:cNvPr>
          <p:cNvSpPr>
            <a:spLocks noGrp="1"/>
          </p:cNvSpPr>
          <p:nvPr>
            <p:ph type="ftr" sz="quarter" idx="16"/>
          </p:nvPr>
        </p:nvSpPr>
        <p:spPr>
          <a:xfrm>
            <a:off x="-68400" y="6084000"/>
            <a:ext cx="3880858" cy="360000"/>
          </a:xfrm>
          <a:ln>
            <a:solidFill>
              <a:schemeClr val="tx2"/>
            </a:solidFill>
          </a:ln>
        </p:spPr>
        <p:txBody>
          <a:bodyPr lIns="1188000"/>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646573"/>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bulleti_teksts_3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25139" y="766355"/>
            <a:ext cx="4443250"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5874451" y="2438552"/>
            <a:ext cx="699943" cy="699944"/>
          </a:xfrm>
          <a:noFill/>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5874451" y="3704071"/>
            <a:ext cx="699943" cy="699944"/>
          </a:xfrm>
          <a:noFill/>
        </p:spPr>
        <p:txBody>
          <a:bodyPr/>
          <a:lstStyle>
            <a:lvl1pPr algn="ctr">
              <a:defRPr sz="1400">
                <a:solidFill>
                  <a:schemeClr val="tx1"/>
                </a:solidFill>
              </a:defRPr>
            </a:lvl1pPr>
          </a:lstStyle>
          <a:p>
            <a:r>
              <a:rPr lang="lv-LV" dirty="0"/>
              <a:t>ikona</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6865375" y="2351385"/>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6865375" y="3616671"/>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5874451" y="4964381"/>
            <a:ext cx="699943" cy="699944"/>
          </a:xfrm>
          <a:noFill/>
        </p:spPr>
        <p:txBody>
          <a:bodyPr/>
          <a:lstStyle>
            <a:lvl1pPr algn="ctr">
              <a:defRPr sz="1400">
                <a:solidFill>
                  <a:schemeClr val="tx1"/>
                </a:solidFill>
              </a:defRPr>
            </a:lvl1pPr>
          </a:lstStyle>
          <a:p>
            <a:r>
              <a:rPr lang="lv-LV" dirty="0"/>
              <a:t>ikona</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6865375" y="4881957"/>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17" name="Tiešsaistes attēla vietturis 5">
            <a:extLst>
              <a:ext uri="{FF2B5EF4-FFF2-40B4-BE49-F238E27FC236}">
                <a16:creationId xmlns:a16="http://schemas.microsoft.com/office/drawing/2014/main" id="{C057BC89-2D63-43D8-989C-9BBEA9F428FC}"/>
              </a:ext>
            </a:extLst>
          </p:cNvPr>
          <p:cNvSpPr>
            <a:spLocks noGrp="1"/>
          </p:cNvSpPr>
          <p:nvPr>
            <p:ph type="clipArt" sz="quarter" idx="29" hasCustomPrompt="1"/>
          </p:nvPr>
        </p:nvSpPr>
        <p:spPr>
          <a:xfrm>
            <a:off x="5868353" y="1171420"/>
            <a:ext cx="699943" cy="699944"/>
          </a:xfrm>
          <a:noFill/>
        </p:spPr>
        <p:txBody>
          <a:bodyPr/>
          <a:lstStyle>
            <a:lvl1pPr algn="ctr">
              <a:defRPr sz="1400">
                <a:solidFill>
                  <a:schemeClr val="tx1"/>
                </a:solidFill>
              </a:defRPr>
            </a:lvl1pPr>
          </a:lstStyle>
          <a:p>
            <a:r>
              <a:rPr lang="lv-LV" dirty="0"/>
              <a:t>ikona</a:t>
            </a:r>
          </a:p>
        </p:txBody>
      </p:sp>
      <p:sp>
        <p:nvSpPr>
          <p:cNvPr id="20" name="Teksta vietturis 13">
            <a:extLst>
              <a:ext uri="{FF2B5EF4-FFF2-40B4-BE49-F238E27FC236}">
                <a16:creationId xmlns:a16="http://schemas.microsoft.com/office/drawing/2014/main" id="{9BA6F435-1254-41F7-B93D-A75C81BB62ED}"/>
              </a:ext>
            </a:extLst>
          </p:cNvPr>
          <p:cNvSpPr>
            <a:spLocks noGrp="1"/>
          </p:cNvSpPr>
          <p:nvPr>
            <p:ph type="body" sz="quarter" idx="31" hasCustomPrompt="1"/>
          </p:nvPr>
        </p:nvSpPr>
        <p:spPr>
          <a:xfrm>
            <a:off x="6859277" y="1086099"/>
            <a:ext cx="4671296" cy="906480"/>
          </a:xfrm>
        </p:spPr>
        <p:txBody>
          <a:bodyPr anchor="ct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lv-LV" dirty="0"/>
              <a:t>Punkta neliels apraksts. Teksts pāris rindiņu apjomā. Punkta neliels apraksts. Teksts pāris rindiņu apjomā.</a:t>
            </a:r>
          </a:p>
        </p:txBody>
      </p:sp>
      <p:sp>
        <p:nvSpPr>
          <p:cNvPr id="4" name="Teksta vietturis 3">
            <a:extLst>
              <a:ext uri="{FF2B5EF4-FFF2-40B4-BE49-F238E27FC236}">
                <a16:creationId xmlns:a16="http://schemas.microsoft.com/office/drawing/2014/main" id="{294944D6-F0E1-4DD3-8D95-3CFB8E0D430F}"/>
              </a:ext>
            </a:extLst>
          </p:cNvPr>
          <p:cNvSpPr>
            <a:spLocks noGrp="1"/>
          </p:cNvSpPr>
          <p:nvPr>
            <p:ph type="body" sz="quarter" idx="32" hasCustomPrompt="1"/>
          </p:nvPr>
        </p:nvSpPr>
        <p:spPr>
          <a:xfrm>
            <a:off x="625475" y="3070225"/>
            <a:ext cx="4442914" cy="2717800"/>
          </a:xfrm>
        </p:spPr>
        <p:txBody>
          <a:bodyPr/>
          <a:lstStyle>
            <a:lvl1pPr>
              <a:spcBef>
                <a:spcPts val="0"/>
              </a:spcBef>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pic>
        <p:nvPicPr>
          <p:cNvPr id="15" name="Grafika 14">
            <a:extLst>
              <a:ext uri="{FF2B5EF4-FFF2-40B4-BE49-F238E27FC236}">
                <a16:creationId xmlns:a16="http://schemas.microsoft.com/office/drawing/2014/main" id="{8E955143-F292-4B8D-92CC-54668F8150DF}"/>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C5B1485-265F-43F4-AAFA-A3BE0C36E26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3" name="Taisnstūris 22">
            <a:extLst>
              <a:ext uri="{FF2B5EF4-FFF2-40B4-BE49-F238E27FC236}">
                <a16:creationId xmlns:a16="http://schemas.microsoft.com/office/drawing/2014/main" id="{C8E184CE-198C-41AD-92A6-5D04E5141B1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5A167F2B-47B6-200F-0C6F-D0D9640D37AD}"/>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7516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ulleti_teksts_4_tumšs">
    <p:bg>
      <p:bgRef idx="1001">
        <a:schemeClr val="bg1"/>
      </p:bgRef>
    </p:bg>
    <p:spTree>
      <p:nvGrpSpPr>
        <p:cNvPr id="1" name=""/>
        <p:cNvGrpSpPr/>
        <p:nvPr/>
      </p:nvGrpSpPr>
      <p:grpSpPr>
        <a:xfrm>
          <a:off x="0" y="0"/>
          <a:ext cx="0" cy="0"/>
          <a:chOff x="0" y="0"/>
          <a:chExt cx="0" cy="0"/>
        </a:xfrm>
      </p:grpSpPr>
      <p:sp>
        <p:nvSpPr>
          <p:cNvPr id="23" name="Ovāls 22">
            <a:extLst>
              <a:ext uri="{FF2B5EF4-FFF2-40B4-BE49-F238E27FC236}">
                <a16:creationId xmlns:a16="http://schemas.microsoft.com/office/drawing/2014/main" id="{956966CE-5BCD-4402-95FB-E871A8E60B7D}"/>
              </a:ext>
            </a:extLst>
          </p:cNvPr>
          <p:cNvSpPr/>
          <p:nvPr userDrawn="1"/>
        </p:nvSpPr>
        <p:spPr>
          <a:xfrm>
            <a:off x="6038222" y="341359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Ovāls 23">
            <a:extLst>
              <a:ext uri="{FF2B5EF4-FFF2-40B4-BE49-F238E27FC236}">
                <a16:creationId xmlns:a16="http://schemas.microsoft.com/office/drawing/2014/main" id="{BECFA931-7B55-433B-8FB6-521177EB6507}"/>
              </a:ext>
            </a:extLst>
          </p:cNvPr>
          <p:cNvSpPr/>
          <p:nvPr userDrawn="1"/>
        </p:nvSpPr>
        <p:spPr>
          <a:xfrm>
            <a:off x="6038222" y="210110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Ovāls 24">
            <a:extLst>
              <a:ext uri="{FF2B5EF4-FFF2-40B4-BE49-F238E27FC236}">
                <a16:creationId xmlns:a16="http://schemas.microsoft.com/office/drawing/2014/main" id="{678B6A61-9A45-4F25-8FE4-D6FB222B0139}"/>
              </a:ext>
            </a:extLst>
          </p:cNvPr>
          <p:cNvSpPr/>
          <p:nvPr userDrawn="1"/>
        </p:nvSpPr>
        <p:spPr>
          <a:xfrm>
            <a:off x="6038222" y="78862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Ovāls 25">
            <a:extLst>
              <a:ext uri="{FF2B5EF4-FFF2-40B4-BE49-F238E27FC236}">
                <a16:creationId xmlns:a16="http://schemas.microsoft.com/office/drawing/2014/main" id="{BD05AE54-F88D-4810-B3E0-6789844D2561}"/>
              </a:ext>
            </a:extLst>
          </p:cNvPr>
          <p:cNvSpPr/>
          <p:nvPr userDrawn="1"/>
        </p:nvSpPr>
        <p:spPr>
          <a:xfrm>
            <a:off x="6038222" y="473971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1" y="0"/>
            <a:ext cx="5329451" cy="610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5695060"/>
            <a:ext cx="5329450" cy="116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bg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8E758E8F-5544-492D-A185-D16BDF229F3C}"/>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96248490-5A18-4E49-9E95-CC9F1B9F9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14868C7-E0B7-705D-3ACE-ABE89A559662}"/>
              </a:ext>
            </a:extLst>
          </p:cNvPr>
          <p:cNvSpPr>
            <a:spLocks noGrp="1"/>
          </p:cNvSpPr>
          <p:nvPr>
            <p:ph type="ftr" sz="quarter" idx="34"/>
          </p:nvPr>
        </p:nvSpPr>
        <p:spPr>
          <a:xfrm>
            <a:off x="6038222" y="62748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0744262"/>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ulleti_teksts_4_tumšs">
    <p:bg>
      <p:bgRef idx="1001">
        <a:schemeClr val="bg1"/>
      </p:bgRef>
    </p:bg>
    <p:spTree>
      <p:nvGrpSpPr>
        <p:cNvPr id="1" name=""/>
        <p:cNvGrpSpPr/>
        <p:nvPr/>
      </p:nvGrpSpPr>
      <p:grpSpPr>
        <a:xfrm>
          <a:off x="0" y="0"/>
          <a:ext cx="0" cy="0"/>
          <a:chOff x="0" y="0"/>
          <a:chExt cx="0" cy="0"/>
        </a:xfrm>
      </p:grpSpPr>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 name="Taisnstūris 2">
            <a:extLst>
              <a:ext uri="{FF2B5EF4-FFF2-40B4-BE49-F238E27FC236}">
                <a16:creationId xmlns:a16="http://schemas.microsoft.com/office/drawing/2014/main" id="{DE7D74FA-10D0-44B0-88AA-AE153A8ABB4C}"/>
              </a:ext>
            </a:extLst>
          </p:cNvPr>
          <p:cNvSpPr/>
          <p:nvPr userDrawn="1"/>
        </p:nvSpPr>
        <p:spPr>
          <a:xfrm>
            <a:off x="-1" y="0"/>
            <a:ext cx="5329451" cy="610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19">
            <a:extLst>
              <a:ext uri="{FF2B5EF4-FFF2-40B4-BE49-F238E27FC236}">
                <a16:creationId xmlns:a16="http://schemas.microsoft.com/office/drawing/2014/main" id="{248EB142-0B4D-46FB-8816-B224ACF70B99}"/>
              </a:ext>
            </a:extLst>
          </p:cNvPr>
          <p:cNvSpPr/>
          <p:nvPr userDrawn="1"/>
        </p:nvSpPr>
        <p:spPr>
          <a:xfrm>
            <a:off x="-1" y="5695060"/>
            <a:ext cx="5329450" cy="11629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1" name="Grafika 20">
            <a:extLst>
              <a:ext uri="{FF2B5EF4-FFF2-40B4-BE49-F238E27FC236}">
                <a16:creationId xmlns:a16="http://schemas.microsoft.com/office/drawing/2014/main" id="{8D53B549-2A69-4803-85AF-7617A0DD30D2}"/>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bg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spcAft>
                <a:spcPts val="1000"/>
              </a:spcAft>
              <a:defRPr sz="20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spcAft>
                <a:spcPts val="1000"/>
              </a:spcAft>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8E758E8F-5544-492D-A185-D16BDF229F3C}"/>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96248490-5A18-4E49-9E95-CC9F1B9F9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614868C7-E0B7-705D-3ACE-ABE89A559662}"/>
              </a:ext>
            </a:extLst>
          </p:cNvPr>
          <p:cNvSpPr>
            <a:spLocks noGrp="1"/>
          </p:cNvSpPr>
          <p:nvPr>
            <p:ph type="ftr" sz="quarter" idx="34"/>
          </p:nvPr>
        </p:nvSpPr>
        <p:spPr>
          <a:xfrm>
            <a:off x="6038222" y="6274800"/>
            <a:ext cx="2304000" cy="360000"/>
          </a:xfrm>
        </p:spPr>
        <p:txBody>
          <a:bodyPr/>
          <a:lstStyle>
            <a:lvl1pPr algn="l">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1049824"/>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ulleti_teksts_4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H="1">
            <a:off x="5329450" y="-1"/>
            <a:ext cx="686255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a:extLst>
              <a:ext uri="{FF2B5EF4-FFF2-40B4-BE49-F238E27FC236}">
                <a16:creationId xmlns:a16="http://schemas.microsoft.com/office/drawing/2014/main" id="{03232675-CCFB-41FE-9162-FF4531A82FD0}"/>
              </a:ext>
            </a:extLst>
          </p:cNvPr>
          <p:cNvSpPr/>
          <p:nvPr userDrawn="1"/>
        </p:nvSpPr>
        <p:spPr>
          <a:xfrm>
            <a:off x="-1" y="5695060"/>
            <a:ext cx="5329450" cy="1162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36" name="Ovāls 35">
            <a:extLst>
              <a:ext uri="{FF2B5EF4-FFF2-40B4-BE49-F238E27FC236}">
                <a16:creationId xmlns:a16="http://schemas.microsoft.com/office/drawing/2014/main" id="{DCD08A1D-E2D1-4DF3-9A89-156E435F1694}"/>
              </a:ext>
            </a:extLst>
          </p:cNvPr>
          <p:cNvSpPr/>
          <p:nvPr userDrawn="1"/>
        </p:nvSpPr>
        <p:spPr>
          <a:xfrm>
            <a:off x="6038222" y="3413590"/>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7" name="Ovāls 36">
            <a:extLst>
              <a:ext uri="{FF2B5EF4-FFF2-40B4-BE49-F238E27FC236}">
                <a16:creationId xmlns:a16="http://schemas.microsoft.com/office/drawing/2014/main" id="{4DF5F47C-C980-4E83-B9A5-4F8918842A84}"/>
              </a:ext>
            </a:extLst>
          </p:cNvPr>
          <p:cNvSpPr/>
          <p:nvPr userDrawn="1"/>
        </p:nvSpPr>
        <p:spPr>
          <a:xfrm>
            <a:off x="6038222" y="210110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8" name="Ovāls 37">
            <a:extLst>
              <a:ext uri="{FF2B5EF4-FFF2-40B4-BE49-F238E27FC236}">
                <a16:creationId xmlns:a16="http://schemas.microsoft.com/office/drawing/2014/main" id="{66D88B28-D4C3-4A69-BDD0-4CA10FF0D5EB}"/>
              </a:ext>
            </a:extLst>
          </p:cNvPr>
          <p:cNvSpPr/>
          <p:nvPr userDrawn="1"/>
        </p:nvSpPr>
        <p:spPr>
          <a:xfrm>
            <a:off x="6038222" y="78862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9" name="Ovāls 38">
            <a:extLst>
              <a:ext uri="{FF2B5EF4-FFF2-40B4-BE49-F238E27FC236}">
                <a16:creationId xmlns:a16="http://schemas.microsoft.com/office/drawing/2014/main" id="{6EEF60BC-0B24-4263-AA9D-28CEE6427DA0}"/>
              </a:ext>
            </a:extLst>
          </p:cNvPr>
          <p:cNvSpPr/>
          <p:nvPr userDrawn="1"/>
        </p:nvSpPr>
        <p:spPr>
          <a:xfrm>
            <a:off x="6038222" y="473971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23" name="Grafika 22">
            <a:extLst>
              <a:ext uri="{FF2B5EF4-FFF2-40B4-BE49-F238E27FC236}">
                <a16:creationId xmlns:a16="http://schemas.microsoft.com/office/drawing/2014/main" id="{E6DFA8C9-E26A-47C4-8308-0418D956383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4" name="Tiešsaistes attēla vietturis 5">
            <a:extLst>
              <a:ext uri="{FF2B5EF4-FFF2-40B4-BE49-F238E27FC236}">
                <a16:creationId xmlns:a16="http://schemas.microsoft.com/office/drawing/2014/main" id="{03F20032-EADC-47B1-9E04-C502501A4C98}"/>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25" name="Tiešsaistes attēla vietturis 5">
            <a:extLst>
              <a:ext uri="{FF2B5EF4-FFF2-40B4-BE49-F238E27FC236}">
                <a16:creationId xmlns:a16="http://schemas.microsoft.com/office/drawing/2014/main" id="{793AFECC-F4F5-42A8-AA46-F9C30A95DBCD}"/>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4A26AAF2-435D-4BA6-B49B-7BA11FA40F07}"/>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57186BD9-B891-4379-AB40-185CD5C3C65F}"/>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eksta vietturis 8">
            <a:extLst>
              <a:ext uri="{FF2B5EF4-FFF2-40B4-BE49-F238E27FC236}">
                <a16:creationId xmlns:a16="http://schemas.microsoft.com/office/drawing/2014/main" id="{080C6694-620C-420D-A488-AD964A6C6F1B}"/>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A0A56444-ED9A-44F3-8744-4FE61682C440}"/>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0" name="Tiešsaistes attēla vietturis 5">
            <a:extLst>
              <a:ext uri="{FF2B5EF4-FFF2-40B4-BE49-F238E27FC236}">
                <a16:creationId xmlns:a16="http://schemas.microsoft.com/office/drawing/2014/main" id="{35DEF7E3-7890-4018-81EB-0A73B1E2E114}"/>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31" name="Teksta vietturis 8">
            <a:extLst>
              <a:ext uri="{FF2B5EF4-FFF2-40B4-BE49-F238E27FC236}">
                <a16:creationId xmlns:a16="http://schemas.microsoft.com/office/drawing/2014/main" id="{52498BFB-F30F-42D6-A062-5E2E879F8BCD}"/>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2" name="Teksta vietturis 13">
            <a:extLst>
              <a:ext uri="{FF2B5EF4-FFF2-40B4-BE49-F238E27FC236}">
                <a16:creationId xmlns:a16="http://schemas.microsoft.com/office/drawing/2014/main" id="{2C925CB9-4E83-4462-9C0F-74C6CC6D7ED1}"/>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3" name="Tiešsaistes attēla vietturis 5">
            <a:extLst>
              <a:ext uri="{FF2B5EF4-FFF2-40B4-BE49-F238E27FC236}">
                <a16:creationId xmlns:a16="http://schemas.microsoft.com/office/drawing/2014/main" id="{68547A8C-E222-48C5-B8E6-D8C970B64B8E}"/>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34" name="Teksta vietturis 8">
            <a:extLst>
              <a:ext uri="{FF2B5EF4-FFF2-40B4-BE49-F238E27FC236}">
                <a16:creationId xmlns:a16="http://schemas.microsoft.com/office/drawing/2014/main" id="{F4D1F123-6061-43C0-A52D-C2B8A9AD5846}"/>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5" name="Teksta vietturis 13">
            <a:extLst>
              <a:ext uri="{FF2B5EF4-FFF2-40B4-BE49-F238E27FC236}">
                <a16:creationId xmlns:a16="http://schemas.microsoft.com/office/drawing/2014/main" id="{BF1B8BE7-05EA-41CC-844D-F8C5DF4186DB}"/>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0EA176C-58CA-477B-850D-2C22E8FF05C5}"/>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40" name="Taisnstūris 39">
            <a:extLst>
              <a:ext uri="{FF2B5EF4-FFF2-40B4-BE49-F238E27FC236}">
                <a16:creationId xmlns:a16="http://schemas.microsoft.com/office/drawing/2014/main" id="{2B04D10F-5CBF-410C-89D2-32226ACD0F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16EA66C-3DFC-4002-92A5-CA62C33BB2D3}"/>
              </a:ext>
            </a:extLst>
          </p:cNvPr>
          <p:cNvSpPr>
            <a:spLocks noGrp="1"/>
          </p:cNvSpPr>
          <p:nvPr>
            <p:ph type="ftr" sz="quarter" idx="34"/>
          </p:nvPr>
        </p:nvSpPr>
        <p:spPr>
          <a:xfrm>
            <a:off x="6038222" y="6282000"/>
            <a:ext cx="2304000" cy="360000"/>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0815268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ulleti_teksts_4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H="1">
            <a:off x="5329450" y="-1"/>
            <a:ext cx="686255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Taisnstūris 41">
            <a:extLst>
              <a:ext uri="{FF2B5EF4-FFF2-40B4-BE49-F238E27FC236}">
                <a16:creationId xmlns:a16="http://schemas.microsoft.com/office/drawing/2014/main" id="{03232675-CCFB-41FE-9162-FF4531A82FD0}"/>
              </a:ext>
            </a:extLst>
          </p:cNvPr>
          <p:cNvSpPr/>
          <p:nvPr userDrawn="1"/>
        </p:nvSpPr>
        <p:spPr>
          <a:xfrm>
            <a:off x="-1" y="5695060"/>
            <a:ext cx="5329450" cy="11629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4"/>
            <a:ext cx="4045864" cy="77198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317" y="2211820"/>
            <a:ext cx="4045865" cy="2401123"/>
          </a:xfrm>
        </p:spPr>
        <p:txBody>
          <a:bodyP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pic>
        <p:nvPicPr>
          <p:cNvPr id="23" name="Grafika 22">
            <a:extLst>
              <a:ext uri="{FF2B5EF4-FFF2-40B4-BE49-F238E27FC236}">
                <a16:creationId xmlns:a16="http://schemas.microsoft.com/office/drawing/2014/main" id="{E6DFA8C9-E26A-47C4-8308-0418D956383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4" name="Tiešsaistes attēla vietturis 5">
            <a:extLst>
              <a:ext uri="{FF2B5EF4-FFF2-40B4-BE49-F238E27FC236}">
                <a16:creationId xmlns:a16="http://schemas.microsoft.com/office/drawing/2014/main" id="{03F20032-EADC-47B1-9E04-C502501A4C98}"/>
              </a:ext>
            </a:extLst>
          </p:cNvPr>
          <p:cNvSpPr>
            <a:spLocks noGrp="1"/>
          </p:cNvSpPr>
          <p:nvPr>
            <p:ph type="clipArt" sz="quarter" idx="10" hasCustomPrompt="1"/>
          </p:nvPr>
        </p:nvSpPr>
        <p:spPr>
          <a:xfrm>
            <a:off x="6169494" y="924358"/>
            <a:ext cx="699943" cy="699944"/>
          </a:xfrm>
        </p:spPr>
        <p:txBody>
          <a:bodyPr/>
          <a:lstStyle>
            <a:lvl1pPr algn="ctr">
              <a:defRPr sz="1400">
                <a:solidFill>
                  <a:schemeClr val="tx1"/>
                </a:solidFill>
              </a:defRPr>
            </a:lvl1pPr>
          </a:lstStyle>
          <a:p>
            <a:r>
              <a:rPr lang="lv-LV" dirty="0"/>
              <a:t>ikona</a:t>
            </a:r>
          </a:p>
        </p:txBody>
      </p:sp>
      <p:sp>
        <p:nvSpPr>
          <p:cNvPr id="25" name="Tiešsaistes attēla vietturis 5">
            <a:extLst>
              <a:ext uri="{FF2B5EF4-FFF2-40B4-BE49-F238E27FC236}">
                <a16:creationId xmlns:a16="http://schemas.microsoft.com/office/drawing/2014/main" id="{793AFECC-F4F5-42A8-AA46-F9C30A95DBCD}"/>
              </a:ext>
            </a:extLst>
          </p:cNvPr>
          <p:cNvSpPr>
            <a:spLocks noGrp="1"/>
          </p:cNvSpPr>
          <p:nvPr>
            <p:ph type="clipArt" sz="quarter" idx="11" hasCustomPrompt="1"/>
          </p:nvPr>
        </p:nvSpPr>
        <p:spPr>
          <a:xfrm>
            <a:off x="6169494" y="2230353"/>
            <a:ext cx="699943" cy="699944"/>
          </a:xfrm>
        </p:spPr>
        <p:txBody>
          <a:bodyPr/>
          <a:lstStyle>
            <a:lvl1pPr algn="ctr">
              <a:defRPr sz="1400">
                <a:solidFill>
                  <a:schemeClr val="tx1"/>
                </a:solidFill>
              </a:defRPr>
            </a:lvl1pPr>
          </a:lstStyle>
          <a:p>
            <a:r>
              <a:rPr lang="lv-LV" dirty="0"/>
              <a:t>ikona</a:t>
            </a:r>
          </a:p>
        </p:txBody>
      </p:sp>
      <p:sp>
        <p:nvSpPr>
          <p:cNvPr id="26" name="Teksta vietturis 8">
            <a:extLst>
              <a:ext uri="{FF2B5EF4-FFF2-40B4-BE49-F238E27FC236}">
                <a16:creationId xmlns:a16="http://schemas.microsoft.com/office/drawing/2014/main" id="{4A26AAF2-435D-4BA6-B49B-7BA11FA40F07}"/>
              </a:ext>
            </a:extLst>
          </p:cNvPr>
          <p:cNvSpPr>
            <a:spLocks noGrp="1"/>
          </p:cNvSpPr>
          <p:nvPr>
            <p:ph type="body" sz="quarter" idx="12" hasCustomPrompt="1"/>
          </p:nvPr>
        </p:nvSpPr>
        <p:spPr>
          <a:xfrm>
            <a:off x="7228552" y="76606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7" name="Teksta vietturis 13">
            <a:extLst>
              <a:ext uri="{FF2B5EF4-FFF2-40B4-BE49-F238E27FC236}">
                <a16:creationId xmlns:a16="http://schemas.microsoft.com/office/drawing/2014/main" id="{57186BD9-B891-4379-AB40-185CD5C3C65F}"/>
              </a:ext>
            </a:extLst>
          </p:cNvPr>
          <p:cNvSpPr>
            <a:spLocks noGrp="1"/>
          </p:cNvSpPr>
          <p:nvPr>
            <p:ph type="body" sz="quarter" idx="13" hasCustomPrompt="1"/>
          </p:nvPr>
        </p:nvSpPr>
        <p:spPr>
          <a:xfrm>
            <a:off x="7228552" y="1124564"/>
            <a:ext cx="4296827"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8" name="Teksta vietturis 8">
            <a:extLst>
              <a:ext uri="{FF2B5EF4-FFF2-40B4-BE49-F238E27FC236}">
                <a16:creationId xmlns:a16="http://schemas.microsoft.com/office/drawing/2014/main" id="{080C6694-620C-420D-A488-AD964A6C6F1B}"/>
              </a:ext>
            </a:extLst>
          </p:cNvPr>
          <p:cNvSpPr>
            <a:spLocks noGrp="1"/>
          </p:cNvSpPr>
          <p:nvPr>
            <p:ph type="body" sz="quarter" idx="14" hasCustomPrompt="1"/>
          </p:nvPr>
        </p:nvSpPr>
        <p:spPr>
          <a:xfrm>
            <a:off x="7228552" y="2088601"/>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9" name="Teksta vietturis 13">
            <a:extLst>
              <a:ext uri="{FF2B5EF4-FFF2-40B4-BE49-F238E27FC236}">
                <a16:creationId xmlns:a16="http://schemas.microsoft.com/office/drawing/2014/main" id="{A0A56444-ED9A-44F3-8744-4FE61682C440}"/>
              </a:ext>
            </a:extLst>
          </p:cNvPr>
          <p:cNvSpPr>
            <a:spLocks noGrp="1"/>
          </p:cNvSpPr>
          <p:nvPr>
            <p:ph type="body" sz="quarter" idx="15" hasCustomPrompt="1"/>
          </p:nvPr>
        </p:nvSpPr>
        <p:spPr>
          <a:xfrm>
            <a:off x="7228552" y="2447103"/>
            <a:ext cx="4296827"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0" name="Tiešsaistes attēla vietturis 5">
            <a:extLst>
              <a:ext uri="{FF2B5EF4-FFF2-40B4-BE49-F238E27FC236}">
                <a16:creationId xmlns:a16="http://schemas.microsoft.com/office/drawing/2014/main" id="{35DEF7E3-7890-4018-81EB-0A73B1E2E114}"/>
              </a:ext>
            </a:extLst>
          </p:cNvPr>
          <p:cNvSpPr>
            <a:spLocks noGrp="1"/>
          </p:cNvSpPr>
          <p:nvPr>
            <p:ph type="clipArt" sz="quarter" idx="26" hasCustomPrompt="1"/>
          </p:nvPr>
        </p:nvSpPr>
        <p:spPr>
          <a:xfrm>
            <a:off x="6169494" y="3539540"/>
            <a:ext cx="699943" cy="699944"/>
          </a:xfrm>
        </p:spPr>
        <p:txBody>
          <a:bodyPr/>
          <a:lstStyle>
            <a:lvl1pPr algn="ctr">
              <a:defRPr sz="1400">
                <a:solidFill>
                  <a:schemeClr val="tx1"/>
                </a:solidFill>
              </a:defRPr>
            </a:lvl1pPr>
          </a:lstStyle>
          <a:p>
            <a:r>
              <a:rPr lang="lv-LV" dirty="0"/>
              <a:t>ikona</a:t>
            </a:r>
          </a:p>
        </p:txBody>
      </p:sp>
      <p:sp>
        <p:nvSpPr>
          <p:cNvPr id="31" name="Teksta vietturis 8">
            <a:extLst>
              <a:ext uri="{FF2B5EF4-FFF2-40B4-BE49-F238E27FC236}">
                <a16:creationId xmlns:a16="http://schemas.microsoft.com/office/drawing/2014/main" id="{52498BFB-F30F-42D6-A062-5E2E879F8BCD}"/>
              </a:ext>
            </a:extLst>
          </p:cNvPr>
          <p:cNvSpPr>
            <a:spLocks noGrp="1"/>
          </p:cNvSpPr>
          <p:nvPr>
            <p:ph type="body" sz="quarter" idx="27" hasCustomPrompt="1"/>
          </p:nvPr>
        </p:nvSpPr>
        <p:spPr>
          <a:xfrm>
            <a:off x="7228552" y="3397788"/>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2" name="Teksta vietturis 13">
            <a:extLst>
              <a:ext uri="{FF2B5EF4-FFF2-40B4-BE49-F238E27FC236}">
                <a16:creationId xmlns:a16="http://schemas.microsoft.com/office/drawing/2014/main" id="{2C925CB9-4E83-4462-9C0F-74C6CC6D7ED1}"/>
              </a:ext>
            </a:extLst>
          </p:cNvPr>
          <p:cNvSpPr>
            <a:spLocks noGrp="1"/>
          </p:cNvSpPr>
          <p:nvPr>
            <p:ph type="body" sz="quarter" idx="28" hasCustomPrompt="1"/>
          </p:nvPr>
        </p:nvSpPr>
        <p:spPr>
          <a:xfrm>
            <a:off x="7228552" y="3756291"/>
            <a:ext cx="4296827"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33" name="Tiešsaistes attēla vietturis 5">
            <a:extLst>
              <a:ext uri="{FF2B5EF4-FFF2-40B4-BE49-F238E27FC236}">
                <a16:creationId xmlns:a16="http://schemas.microsoft.com/office/drawing/2014/main" id="{68547A8C-E222-48C5-B8E6-D8C970B64B8E}"/>
              </a:ext>
            </a:extLst>
          </p:cNvPr>
          <p:cNvSpPr>
            <a:spLocks noGrp="1"/>
          </p:cNvSpPr>
          <p:nvPr>
            <p:ph type="clipArt" sz="quarter" idx="30" hasCustomPrompt="1"/>
          </p:nvPr>
        </p:nvSpPr>
        <p:spPr>
          <a:xfrm>
            <a:off x="6169494" y="4864662"/>
            <a:ext cx="699943" cy="699944"/>
          </a:xfrm>
        </p:spPr>
        <p:txBody>
          <a:bodyPr/>
          <a:lstStyle>
            <a:lvl1pPr algn="ctr">
              <a:defRPr sz="1400">
                <a:solidFill>
                  <a:schemeClr val="tx1"/>
                </a:solidFill>
              </a:defRPr>
            </a:lvl1pPr>
          </a:lstStyle>
          <a:p>
            <a:r>
              <a:rPr lang="lv-LV" dirty="0"/>
              <a:t>ikona</a:t>
            </a:r>
          </a:p>
        </p:txBody>
      </p:sp>
      <p:sp>
        <p:nvSpPr>
          <p:cNvPr id="34" name="Teksta vietturis 8">
            <a:extLst>
              <a:ext uri="{FF2B5EF4-FFF2-40B4-BE49-F238E27FC236}">
                <a16:creationId xmlns:a16="http://schemas.microsoft.com/office/drawing/2014/main" id="{F4D1F123-6061-43C0-A52D-C2B8A9AD5846}"/>
              </a:ext>
            </a:extLst>
          </p:cNvPr>
          <p:cNvSpPr>
            <a:spLocks noGrp="1"/>
          </p:cNvSpPr>
          <p:nvPr>
            <p:ph type="body" sz="quarter" idx="31" hasCustomPrompt="1"/>
          </p:nvPr>
        </p:nvSpPr>
        <p:spPr>
          <a:xfrm>
            <a:off x="7228552" y="4709262"/>
            <a:ext cx="4296827"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35" name="Teksta vietturis 13">
            <a:extLst>
              <a:ext uri="{FF2B5EF4-FFF2-40B4-BE49-F238E27FC236}">
                <a16:creationId xmlns:a16="http://schemas.microsoft.com/office/drawing/2014/main" id="{BF1B8BE7-05EA-41CC-844D-F8C5DF4186DB}"/>
              </a:ext>
            </a:extLst>
          </p:cNvPr>
          <p:cNvSpPr>
            <a:spLocks noGrp="1"/>
          </p:cNvSpPr>
          <p:nvPr>
            <p:ph type="body" sz="quarter" idx="32" hasCustomPrompt="1"/>
          </p:nvPr>
        </p:nvSpPr>
        <p:spPr>
          <a:xfrm>
            <a:off x="7228552" y="5067764"/>
            <a:ext cx="4296827"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4" name="Slaida numura vietturis 3">
            <a:extLst>
              <a:ext uri="{FF2B5EF4-FFF2-40B4-BE49-F238E27FC236}">
                <a16:creationId xmlns:a16="http://schemas.microsoft.com/office/drawing/2014/main" id="{20EA176C-58CA-477B-850D-2C22E8FF05C5}"/>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40" name="Taisnstūris 39">
            <a:extLst>
              <a:ext uri="{FF2B5EF4-FFF2-40B4-BE49-F238E27FC236}">
                <a16:creationId xmlns:a16="http://schemas.microsoft.com/office/drawing/2014/main" id="{2B04D10F-5CBF-410C-89D2-32226ACD0F11}"/>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916EA66C-3DFC-4002-92A5-CA62C33BB2D3}"/>
              </a:ext>
            </a:extLst>
          </p:cNvPr>
          <p:cNvSpPr>
            <a:spLocks noGrp="1"/>
          </p:cNvSpPr>
          <p:nvPr>
            <p:ph type="ftr" sz="quarter" idx="34"/>
          </p:nvPr>
        </p:nvSpPr>
        <p:spPr>
          <a:xfrm>
            <a:off x="6038222" y="6282000"/>
            <a:ext cx="2304000" cy="360000"/>
          </a:xfrm>
        </p:spPr>
        <p:txBody>
          <a:bodyPr/>
          <a:lstStyle>
            <a:lvl1pPr algn="l">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894137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ulleti_teksts_5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3040264"/>
            <a:ext cx="12192000" cy="3817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Ovāls 25">
            <a:extLst>
              <a:ext uri="{FF2B5EF4-FFF2-40B4-BE49-F238E27FC236}">
                <a16:creationId xmlns:a16="http://schemas.microsoft.com/office/drawing/2014/main" id="{032FCB1B-7D1E-4FEE-A12F-B9453DD8EBB9}"/>
              </a:ext>
            </a:extLst>
          </p:cNvPr>
          <p:cNvSpPr/>
          <p:nvPr userDrawn="1"/>
        </p:nvSpPr>
        <p:spPr>
          <a:xfrm>
            <a:off x="6386282" y="3647229"/>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7" name="Ovāls 26">
            <a:extLst>
              <a:ext uri="{FF2B5EF4-FFF2-40B4-BE49-F238E27FC236}">
                <a16:creationId xmlns:a16="http://schemas.microsoft.com/office/drawing/2014/main" id="{B350E8A0-B924-4A7A-AE5A-8C5F3E43AE68}"/>
              </a:ext>
            </a:extLst>
          </p:cNvPr>
          <p:cNvSpPr/>
          <p:nvPr userDrawn="1"/>
        </p:nvSpPr>
        <p:spPr>
          <a:xfrm>
            <a:off x="6386282" y="4952885"/>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4" name="Ovāls 23">
            <a:extLst>
              <a:ext uri="{FF2B5EF4-FFF2-40B4-BE49-F238E27FC236}">
                <a16:creationId xmlns:a16="http://schemas.microsoft.com/office/drawing/2014/main" id="{123143F4-2DB6-4357-BD19-FB294332B711}"/>
              </a:ext>
            </a:extLst>
          </p:cNvPr>
          <p:cNvSpPr/>
          <p:nvPr userDrawn="1"/>
        </p:nvSpPr>
        <p:spPr>
          <a:xfrm>
            <a:off x="775388" y="3659408"/>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25" name="Ovāls 24">
            <a:extLst>
              <a:ext uri="{FF2B5EF4-FFF2-40B4-BE49-F238E27FC236}">
                <a16:creationId xmlns:a16="http://schemas.microsoft.com/office/drawing/2014/main" id="{073E5C8C-7189-4DF6-9FCD-02006B0EBAFB}"/>
              </a:ext>
            </a:extLst>
          </p:cNvPr>
          <p:cNvSpPr/>
          <p:nvPr userDrawn="1"/>
        </p:nvSpPr>
        <p:spPr>
          <a:xfrm>
            <a:off x="775388" y="4965064"/>
            <a:ext cx="955343" cy="955343"/>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bg2"/>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4694133"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60281"/>
            <a:ext cx="5215181" cy="1709964"/>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277324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ulleti_teksts_5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3040264"/>
            <a:ext cx="12192000" cy="38177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4694133"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60281"/>
            <a:ext cx="5215181" cy="1709964"/>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0434371"/>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bulleti_teksts_5_gaišs">
    <p:bg>
      <p:bgRef idx="1001">
        <a:schemeClr val="bg2"/>
      </p:bgRef>
    </p:bg>
    <p:spTree>
      <p:nvGrpSpPr>
        <p:cNvPr id="1" name=""/>
        <p:cNvGrpSpPr/>
        <p:nvPr/>
      </p:nvGrpSpPr>
      <p:grpSpPr>
        <a:xfrm>
          <a:off x="0" y="0"/>
          <a:ext cx="0" cy="0"/>
          <a:chOff x="0" y="0"/>
          <a:chExt cx="0" cy="0"/>
        </a:xfrm>
      </p:grpSpPr>
      <p:sp>
        <p:nvSpPr>
          <p:cNvPr id="20" name="Taisnstūris 19">
            <a:extLst>
              <a:ext uri="{FF2B5EF4-FFF2-40B4-BE49-F238E27FC236}">
                <a16:creationId xmlns:a16="http://schemas.microsoft.com/office/drawing/2014/main" id="{248EB142-0B4D-46FB-8816-B224ACF70B99}"/>
              </a:ext>
            </a:extLst>
          </p:cNvPr>
          <p:cNvSpPr/>
          <p:nvPr userDrawn="1"/>
        </p:nvSpPr>
        <p:spPr>
          <a:xfrm flipV="1">
            <a:off x="0" y="3044219"/>
            <a:ext cx="12192000" cy="3813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Ovāls 20">
            <a:extLst>
              <a:ext uri="{FF2B5EF4-FFF2-40B4-BE49-F238E27FC236}">
                <a16:creationId xmlns:a16="http://schemas.microsoft.com/office/drawing/2014/main" id="{732668C8-67A6-41C0-952E-D0439325C52E}"/>
              </a:ext>
            </a:extLst>
          </p:cNvPr>
          <p:cNvSpPr/>
          <p:nvPr userDrawn="1"/>
        </p:nvSpPr>
        <p:spPr>
          <a:xfrm>
            <a:off x="6386282" y="3647229"/>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4" name="Ovāls 23">
            <a:extLst>
              <a:ext uri="{FF2B5EF4-FFF2-40B4-BE49-F238E27FC236}">
                <a16:creationId xmlns:a16="http://schemas.microsoft.com/office/drawing/2014/main" id="{D600958D-74A0-470D-89E8-4C7F473A9E90}"/>
              </a:ext>
            </a:extLst>
          </p:cNvPr>
          <p:cNvSpPr/>
          <p:nvPr userDrawn="1"/>
        </p:nvSpPr>
        <p:spPr>
          <a:xfrm>
            <a:off x="6386282" y="4952885"/>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5" name="Ovāls 24">
            <a:extLst>
              <a:ext uri="{FF2B5EF4-FFF2-40B4-BE49-F238E27FC236}">
                <a16:creationId xmlns:a16="http://schemas.microsoft.com/office/drawing/2014/main" id="{2FEE5FB7-6B8C-4E61-B5A5-D1D78E5A6E0E}"/>
              </a:ext>
            </a:extLst>
          </p:cNvPr>
          <p:cNvSpPr/>
          <p:nvPr userDrawn="1"/>
        </p:nvSpPr>
        <p:spPr>
          <a:xfrm>
            <a:off x="775388" y="3659408"/>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26" name="Ovāls 25">
            <a:extLst>
              <a:ext uri="{FF2B5EF4-FFF2-40B4-BE49-F238E27FC236}">
                <a16:creationId xmlns:a16="http://schemas.microsoft.com/office/drawing/2014/main" id="{0B070794-4D73-470D-B040-752775B0E692}"/>
              </a:ext>
            </a:extLst>
          </p:cNvPr>
          <p:cNvSpPr/>
          <p:nvPr userDrawn="1"/>
        </p:nvSpPr>
        <p:spPr>
          <a:xfrm>
            <a:off x="775388" y="4965064"/>
            <a:ext cx="955343" cy="955343"/>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3"/>
            <a:ext cx="4714604"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54472"/>
            <a:ext cx="5215181" cy="1715771"/>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3C1C5768-880E-43D4-AB8E-FFA7EA19E9F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AEECBEE1-ED2E-44F3-9AF7-81D1C1B17B0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FE2EBFF7-20B6-EAEC-8841-30FCADE9AE15}"/>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927569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bulleti_teksts_5_gaišs">
    <p:bg>
      <p:bgRef idx="1001">
        <a:schemeClr val="bg2"/>
      </p:bgRef>
    </p:bg>
    <p:spTree>
      <p:nvGrpSpPr>
        <p:cNvPr id="1" name=""/>
        <p:cNvGrpSpPr/>
        <p:nvPr/>
      </p:nvGrpSpPr>
      <p:grpSpPr>
        <a:xfrm>
          <a:off x="0" y="0"/>
          <a:ext cx="0" cy="0"/>
          <a:chOff x="0" y="0"/>
          <a:chExt cx="0" cy="0"/>
        </a:xfrm>
      </p:grpSpPr>
      <p:sp>
        <p:nvSpPr>
          <p:cNvPr id="20" name="Taisnstūris 19">
            <a:extLst>
              <a:ext uri="{FF2B5EF4-FFF2-40B4-BE49-F238E27FC236}">
                <a16:creationId xmlns:a16="http://schemas.microsoft.com/office/drawing/2014/main" id="{248EB142-0B4D-46FB-8816-B224ACF70B99}"/>
              </a:ext>
            </a:extLst>
          </p:cNvPr>
          <p:cNvSpPr/>
          <p:nvPr userDrawn="1"/>
        </p:nvSpPr>
        <p:spPr>
          <a:xfrm flipV="1">
            <a:off x="0" y="3044219"/>
            <a:ext cx="12192000" cy="3813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781271"/>
            <a:ext cx="699943" cy="699944"/>
          </a:xfrm>
        </p:spPr>
        <p:txBody>
          <a:bodyPr/>
          <a:lstStyle>
            <a:lvl1pPr algn="ctr">
              <a:defRPr sz="1400">
                <a:solidFill>
                  <a:schemeClr val="tx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5087266"/>
            <a:ext cx="699943" cy="699944"/>
          </a:xfrm>
        </p:spPr>
        <p:txBody>
          <a:bodyPr/>
          <a:lstStyle>
            <a:lvl1pPr algn="ctr">
              <a:defRPr sz="1400">
                <a:solidFill>
                  <a:schemeClr val="tx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4008773"/>
            <a:ext cx="4024760" cy="598935"/>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97281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331312"/>
            <a:ext cx="4024760" cy="598936"/>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764726"/>
            <a:ext cx="699943" cy="699944"/>
          </a:xfrm>
        </p:spPr>
        <p:txBody>
          <a:bodyPr/>
          <a:lstStyle>
            <a:lvl1pPr algn="ctr">
              <a:defRPr sz="1400">
                <a:solidFill>
                  <a:schemeClr val="tx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650270"/>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4008773"/>
            <a:ext cx="4024760" cy="598934"/>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8" y="754473"/>
            <a:ext cx="4714604" cy="1715772"/>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359857" y="754472"/>
            <a:ext cx="5215181" cy="1715771"/>
          </a:xfrm>
        </p:spPr>
        <p:txBody>
          <a:bodyPr anchor="ctr">
            <a:noAutofit/>
          </a:bodyPr>
          <a:lstStyle>
            <a:lvl1pPr>
              <a:lnSpc>
                <a:spcPct val="100000"/>
              </a:lnSpc>
              <a:spcBef>
                <a:spcPts val="0"/>
              </a:spcBef>
              <a:defRPr sz="20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Slaida neliels apraksts.</a:t>
            </a:r>
            <a:br>
              <a:rPr lang="lv-LV" dirty="0"/>
            </a:br>
            <a:r>
              <a:rPr lang="en-US" dirty="0" err="1"/>
              <a:t>Iesp</a:t>
            </a:r>
            <a:r>
              <a:rPr lang="lv-LV" dirty="0"/>
              <a:t>ē</a:t>
            </a:r>
            <a:r>
              <a:rPr lang="en-US" dirty="0"/>
              <a:t>jams</a:t>
            </a:r>
            <a:r>
              <a:rPr lang="lv-LV" dirty="0"/>
              <a:t> teksts pāris rindiņu apjomā.</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5089848"/>
            <a:ext cx="699943" cy="699944"/>
          </a:xfrm>
        </p:spPr>
        <p:txBody>
          <a:bodyPr/>
          <a:lstStyle>
            <a:lvl1pPr algn="ctr">
              <a:defRPr sz="1400">
                <a:solidFill>
                  <a:schemeClr val="tx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961744"/>
            <a:ext cx="4024760" cy="427038"/>
          </a:xfrm>
        </p:spPr>
        <p:txBody>
          <a:bodyPr>
            <a:noAutofit/>
          </a:bodyPr>
          <a:lstStyle>
            <a:lvl1pPr>
              <a:lnSpc>
                <a:spcPct val="100000"/>
              </a:lnSpc>
              <a:spcBef>
                <a:spcPts val="0"/>
              </a:spcBef>
              <a:defRPr sz="2000" b="1">
                <a:solidFill>
                  <a:schemeClr val="tx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320246"/>
            <a:ext cx="4024760" cy="620633"/>
          </a:xfrm>
        </p:spPr>
        <p:txBody>
          <a:bodyPr>
            <a:noAutofit/>
          </a:bodyPr>
          <a:lstStyle>
            <a:lvl1pPr>
              <a:lnSpc>
                <a:spcPct val="100000"/>
              </a:lnSpc>
              <a:spcBef>
                <a:spcPts val="0"/>
              </a:spcBef>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3C1C5768-880E-43D4-AB8E-FFA7EA19E9F4}"/>
              </a:ext>
            </a:extLst>
          </p:cNvPr>
          <p:cNvSpPr>
            <a:spLocks noGrp="1"/>
          </p:cNvSpPr>
          <p:nvPr>
            <p:ph type="sldNum" sz="quarter" idx="33"/>
          </p:nvPr>
        </p:nvSpPr>
        <p:spPr/>
        <p:txBody>
          <a:bodyPr/>
          <a:lstStyle>
            <a:lvl1pPr>
              <a:defRPr>
                <a:solidFill>
                  <a:schemeClr val="tx2"/>
                </a:solidFill>
              </a:defRPr>
            </a:lvl1pPr>
          </a:lstStyle>
          <a:p>
            <a:fld id="{712B737D-8E28-4713-A82C-8BA69049BAD4}" type="slidenum">
              <a:rPr lang="lv-LV" smtClean="0"/>
              <a:pPr/>
              <a:t>‹#›</a:t>
            </a:fld>
            <a:endParaRPr lang="lv-LV"/>
          </a:p>
        </p:txBody>
      </p:sp>
      <p:sp>
        <p:nvSpPr>
          <p:cNvPr id="27" name="Taisnstūris 26">
            <a:extLst>
              <a:ext uri="{FF2B5EF4-FFF2-40B4-BE49-F238E27FC236}">
                <a16:creationId xmlns:a16="http://schemas.microsoft.com/office/drawing/2014/main" id="{AEECBEE1-ED2E-44F3-9AF7-81D1C1B17B0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FE2EBFF7-20B6-EAEC-8841-30FCADE9AE15}"/>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89735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bulleti_teksts_6_tumš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bg1"/>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bg1"/>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bg1"/>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bg1"/>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bg1"/>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bg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2"/>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752755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daļu slaids_1">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Kājenes vietturis 5">
            <a:extLst>
              <a:ext uri="{FF2B5EF4-FFF2-40B4-BE49-F238E27FC236}">
                <a16:creationId xmlns:a16="http://schemas.microsoft.com/office/drawing/2014/main" id="{0905C6BF-448F-14DD-E3A9-5FEDE06B885E}"/>
              </a:ext>
            </a:extLst>
          </p:cNvPr>
          <p:cNvSpPr>
            <a:spLocks noGrp="1"/>
          </p:cNvSpPr>
          <p:nvPr>
            <p:ph type="ftr" sz="quarter" idx="12"/>
          </p:nvPr>
        </p:nvSpPr>
        <p:spPr>
          <a:xfrm>
            <a:off x="4569600" y="6478126"/>
            <a:ext cx="3052800" cy="396000"/>
          </a:xfrm>
          <a:ln>
            <a:solidFill>
              <a:schemeClr val="tx1"/>
            </a:solidFill>
          </a:ln>
        </p:spPr>
        <p:txBody>
          <a:bodyPr/>
          <a:lstStyle>
            <a:lvl1pPr>
              <a:defRPr>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2817493"/>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ulleti_teksts_6_gaišs">
    <p:bg>
      <p:bgRef idx="1001">
        <a:schemeClr val="bg2"/>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2669059"/>
            <a:ext cx="12192000" cy="41889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ešsaistes attēla vietturis 5">
            <a:extLst>
              <a:ext uri="{FF2B5EF4-FFF2-40B4-BE49-F238E27FC236}">
                <a16:creationId xmlns:a16="http://schemas.microsoft.com/office/drawing/2014/main" id="{1BA7F9A7-6CA0-4569-8D48-40BC1FADB992}"/>
              </a:ext>
            </a:extLst>
          </p:cNvPr>
          <p:cNvSpPr>
            <a:spLocks noGrp="1"/>
          </p:cNvSpPr>
          <p:nvPr>
            <p:ph type="clipArt" sz="quarter" idx="10" hasCustomPrompt="1"/>
          </p:nvPr>
        </p:nvSpPr>
        <p:spPr>
          <a:xfrm>
            <a:off x="895586" y="3454975"/>
            <a:ext cx="699943" cy="699944"/>
          </a:xfrm>
        </p:spPr>
        <p:txBody>
          <a:bodyPr/>
          <a:lstStyle>
            <a:lvl1pPr algn="ctr">
              <a:defRPr sz="1400">
                <a:solidFill>
                  <a:schemeClr val="tx2"/>
                </a:solidFill>
              </a:defRPr>
            </a:lvl1pPr>
          </a:lstStyle>
          <a:p>
            <a:r>
              <a:rPr lang="lv-LV" dirty="0"/>
              <a:t>ikona</a:t>
            </a:r>
          </a:p>
        </p:txBody>
      </p:sp>
      <p:sp>
        <p:nvSpPr>
          <p:cNvPr id="8" name="Tiešsaistes attēla vietturis 5">
            <a:extLst>
              <a:ext uri="{FF2B5EF4-FFF2-40B4-BE49-F238E27FC236}">
                <a16:creationId xmlns:a16="http://schemas.microsoft.com/office/drawing/2014/main" id="{0846986E-CFB6-4CC7-B26E-A1ADB5866213}"/>
              </a:ext>
            </a:extLst>
          </p:cNvPr>
          <p:cNvSpPr>
            <a:spLocks noGrp="1"/>
          </p:cNvSpPr>
          <p:nvPr>
            <p:ph type="clipArt" sz="quarter" idx="11" hasCustomPrompt="1"/>
          </p:nvPr>
        </p:nvSpPr>
        <p:spPr>
          <a:xfrm>
            <a:off x="895586" y="4946310"/>
            <a:ext cx="699943" cy="699944"/>
          </a:xfrm>
        </p:spPr>
        <p:txBody>
          <a:bodyPr/>
          <a:lstStyle>
            <a:lvl1pPr algn="ctr">
              <a:defRPr sz="1400">
                <a:solidFill>
                  <a:schemeClr val="tx2"/>
                </a:solidFill>
              </a:defRPr>
            </a:lvl1pPr>
          </a:lstStyle>
          <a:p>
            <a:r>
              <a:rPr lang="lv-LV" dirty="0"/>
              <a:t>ikona</a:t>
            </a:r>
          </a:p>
        </p:txBody>
      </p:sp>
      <p:sp>
        <p:nvSpPr>
          <p:cNvPr id="9" name="Teksta vietturis 8">
            <a:extLst>
              <a:ext uri="{FF2B5EF4-FFF2-40B4-BE49-F238E27FC236}">
                <a16:creationId xmlns:a16="http://schemas.microsoft.com/office/drawing/2014/main" id="{3C960E3B-4119-4FCA-A607-E0F24DB82E38}"/>
              </a:ext>
            </a:extLst>
          </p:cNvPr>
          <p:cNvSpPr>
            <a:spLocks noGrp="1"/>
          </p:cNvSpPr>
          <p:nvPr>
            <p:ph type="body" sz="quarter" idx="12" hasCustomPrompt="1"/>
          </p:nvPr>
        </p:nvSpPr>
        <p:spPr>
          <a:xfrm>
            <a:off x="1893229"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4" name="Teksta vietturis 13">
            <a:extLst>
              <a:ext uri="{FF2B5EF4-FFF2-40B4-BE49-F238E27FC236}">
                <a16:creationId xmlns:a16="http://schemas.microsoft.com/office/drawing/2014/main" id="{8582ACEF-D77B-4AEC-89C3-95F5066BC09D}"/>
              </a:ext>
            </a:extLst>
          </p:cNvPr>
          <p:cNvSpPr>
            <a:spLocks noGrp="1"/>
          </p:cNvSpPr>
          <p:nvPr>
            <p:ph type="body" sz="quarter" idx="13" hasCustomPrompt="1"/>
          </p:nvPr>
        </p:nvSpPr>
        <p:spPr>
          <a:xfrm>
            <a:off x="1893229" y="3682477"/>
            <a:ext cx="4024760" cy="598935"/>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5" name="Teksta vietturis 8">
            <a:extLst>
              <a:ext uri="{FF2B5EF4-FFF2-40B4-BE49-F238E27FC236}">
                <a16:creationId xmlns:a16="http://schemas.microsoft.com/office/drawing/2014/main" id="{19A7ABF1-701F-4728-B612-CE8252B1E044}"/>
              </a:ext>
            </a:extLst>
          </p:cNvPr>
          <p:cNvSpPr>
            <a:spLocks noGrp="1"/>
          </p:cNvSpPr>
          <p:nvPr>
            <p:ph type="body" sz="quarter" idx="14" hasCustomPrompt="1"/>
          </p:nvPr>
        </p:nvSpPr>
        <p:spPr>
          <a:xfrm>
            <a:off x="1893229" y="483185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6" name="Teksta vietturis 13">
            <a:extLst>
              <a:ext uri="{FF2B5EF4-FFF2-40B4-BE49-F238E27FC236}">
                <a16:creationId xmlns:a16="http://schemas.microsoft.com/office/drawing/2014/main" id="{AE62493F-C55D-421A-B253-C55465666827}"/>
              </a:ext>
            </a:extLst>
          </p:cNvPr>
          <p:cNvSpPr>
            <a:spLocks noGrp="1"/>
          </p:cNvSpPr>
          <p:nvPr>
            <p:ph type="body" sz="quarter" idx="15" hasCustomPrompt="1"/>
          </p:nvPr>
        </p:nvSpPr>
        <p:spPr>
          <a:xfrm>
            <a:off x="1893229" y="5190356"/>
            <a:ext cx="4024760" cy="598936"/>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11" name="Tiešsaistes attēla vietturis 5">
            <a:extLst>
              <a:ext uri="{FF2B5EF4-FFF2-40B4-BE49-F238E27FC236}">
                <a16:creationId xmlns:a16="http://schemas.microsoft.com/office/drawing/2014/main" id="{2EC2BF49-4184-4E82-B39F-D9429F75D6EB}"/>
              </a:ext>
            </a:extLst>
          </p:cNvPr>
          <p:cNvSpPr>
            <a:spLocks noGrp="1"/>
          </p:cNvSpPr>
          <p:nvPr>
            <p:ph type="clipArt" sz="quarter" idx="26" hasCustomPrompt="1"/>
          </p:nvPr>
        </p:nvSpPr>
        <p:spPr>
          <a:xfrm>
            <a:off x="6508170" y="3438430"/>
            <a:ext cx="699943" cy="699944"/>
          </a:xfrm>
        </p:spPr>
        <p:txBody>
          <a:bodyPr/>
          <a:lstStyle>
            <a:lvl1pPr algn="ctr">
              <a:defRPr sz="1400">
                <a:solidFill>
                  <a:schemeClr val="tx2"/>
                </a:solidFill>
              </a:defRPr>
            </a:lvl1pPr>
          </a:lstStyle>
          <a:p>
            <a:r>
              <a:rPr lang="lv-LV" dirty="0"/>
              <a:t>ikona</a:t>
            </a:r>
          </a:p>
        </p:txBody>
      </p:sp>
      <p:sp>
        <p:nvSpPr>
          <p:cNvPr id="12" name="Teksta vietturis 8">
            <a:extLst>
              <a:ext uri="{FF2B5EF4-FFF2-40B4-BE49-F238E27FC236}">
                <a16:creationId xmlns:a16="http://schemas.microsoft.com/office/drawing/2014/main" id="{354604BE-7876-437E-88F2-947E9F92A6BC}"/>
              </a:ext>
            </a:extLst>
          </p:cNvPr>
          <p:cNvSpPr>
            <a:spLocks noGrp="1"/>
          </p:cNvSpPr>
          <p:nvPr>
            <p:ph type="body" sz="quarter" idx="27" hasCustomPrompt="1"/>
          </p:nvPr>
        </p:nvSpPr>
        <p:spPr>
          <a:xfrm>
            <a:off x="7505813" y="3323974"/>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13" name="Teksta vietturis 13">
            <a:extLst>
              <a:ext uri="{FF2B5EF4-FFF2-40B4-BE49-F238E27FC236}">
                <a16:creationId xmlns:a16="http://schemas.microsoft.com/office/drawing/2014/main" id="{1F5FC561-C9BD-43CC-92C1-32BD35BA38AA}"/>
              </a:ext>
            </a:extLst>
          </p:cNvPr>
          <p:cNvSpPr>
            <a:spLocks noGrp="1"/>
          </p:cNvSpPr>
          <p:nvPr>
            <p:ph type="body" sz="quarter" idx="28" hasCustomPrompt="1"/>
          </p:nvPr>
        </p:nvSpPr>
        <p:spPr>
          <a:xfrm>
            <a:off x="7505813" y="3682477"/>
            <a:ext cx="4024760" cy="598934"/>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35317" y="754473"/>
            <a:ext cx="10895256" cy="1511838"/>
          </a:xfrm>
        </p:spPr>
        <p:txBody>
          <a:bodyPr anchor="ctr">
            <a:noAutofit/>
          </a:bodyPr>
          <a:lstStyle>
            <a:lvl1pPr algn="l">
              <a:lnSpc>
                <a:spcPct val="100000"/>
              </a:lnSpc>
              <a:defRPr sz="3600">
                <a:solidFill>
                  <a:schemeClr val="tx1"/>
                </a:solidFill>
              </a:defRPr>
            </a:lvl1pPr>
          </a:lstStyle>
          <a:p>
            <a:r>
              <a:rPr lang="lv-LV" dirty="0"/>
              <a:t>Slaida virsraksts</a:t>
            </a:r>
          </a:p>
        </p:txBody>
      </p:sp>
      <p:sp>
        <p:nvSpPr>
          <p:cNvPr id="18" name="Tiešsaistes attēla vietturis 5">
            <a:extLst>
              <a:ext uri="{FF2B5EF4-FFF2-40B4-BE49-F238E27FC236}">
                <a16:creationId xmlns:a16="http://schemas.microsoft.com/office/drawing/2014/main" id="{B966D5B3-FB3D-4210-A596-364DF1AFB284}"/>
              </a:ext>
            </a:extLst>
          </p:cNvPr>
          <p:cNvSpPr>
            <a:spLocks noGrp="1"/>
          </p:cNvSpPr>
          <p:nvPr>
            <p:ph type="clipArt" sz="quarter" idx="30" hasCustomPrompt="1"/>
          </p:nvPr>
        </p:nvSpPr>
        <p:spPr>
          <a:xfrm>
            <a:off x="6508170" y="4948892"/>
            <a:ext cx="699943" cy="699944"/>
          </a:xfrm>
        </p:spPr>
        <p:txBody>
          <a:bodyPr/>
          <a:lstStyle>
            <a:lvl1pPr algn="ctr">
              <a:defRPr sz="1400">
                <a:solidFill>
                  <a:schemeClr val="tx2"/>
                </a:solidFill>
              </a:defRPr>
            </a:lvl1pPr>
          </a:lstStyle>
          <a:p>
            <a:r>
              <a:rPr lang="lv-LV" dirty="0"/>
              <a:t>ikona</a:t>
            </a:r>
          </a:p>
        </p:txBody>
      </p:sp>
      <p:sp>
        <p:nvSpPr>
          <p:cNvPr id="19" name="Teksta vietturis 8">
            <a:extLst>
              <a:ext uri="{FF2B5EF4-FFF2-40B4-BE49-F238E27FC236}">
                <a16:creationId xmlns:a16="http://schemas.microsoft.com/office/drawing/2014/main" id="{4229FF08-8E31-4C34-8ED8-4F7D24353FDD}"/>
              </a:ext>
            </a:extLst>
          </p:cNvPr>
          <p:cNvSpPr>
            <a:spLocks noGrp="1"/>
          </p:cNvSpPr>
          <p:nvPr>
            <p:ph type="body" sz="quarter" idx="31" hasCustomPrompt="1"/>
          </p:nvPr>
        </p:nvSpPr>
        <p:spPr>
          <a:xfrm>
            <a:off x="7505813" y="4820788"/>
            <a:ext cx="4024760" cy="427038"/>
          </a:xfrm>
        </p:spPr>
        <p:txBody>
          <a:bodyPr>
            <a:noAutofit/>
          </a:bodyPr>
          <a:lstStyle>
            <a:lvl1pPr>
              <a:lnSpc>
                <a:spcPct val="100000"/>
              </a:lnSpc>
              <a:spcBef>
                <a:spcPts val="0"/>
              </a:spcBef>
              <a:defRPr sz="2000" b="1">
                <a:solidFill>
                  <a:schemeClr val="tx2"/>
                </a:solidFill>
              </a:defRPr>
            </a:lvl1pPr>
            <a:lvl2pPr>
              <a:defRPr sz="1800" b="1">
                <a:solidFill>
                  <a:schemeClr val="bg2"/>
                </a:solidFill>
              </a:defRPr>
            </a:lvl2pPr>
            <a:lvl3pPr>
              <a:defRPr sz="1800" b="1">
                <a:solidFill>
                  <a:schemeClr val="bg2"/>
                </a:solidFill>
              </a:defRPr>
            </a:lvl3pPr>
            <a:lvl4pPr>
              <a:defRPr sz="1800" b="1">
                <a:solidFill>
                  <a:schemeClr val="bg2"/>
                </a:solidFill>
              </a:defRPr>
            </a:lvl4pPr>
            <a:lvl5pPr>
              <a:defRPr sz="1800" b="1">
                <a:solidFill>
                  <a:schemeClr val="bg2"/>
                </a:solidFill>
              </a:defRPr>
            </a:lvl5pPr>
          </a:lstStyle>
          <a:p>
            <a:pPr lvl="0"/>
            <a:r>
              <a:rPr lang="lv-LV" dirty="0"/>
              <a:t>Punkta virsraksts</a:t>
            </a:r>
          </a:p>
        </p:txBody>
      </p:sp>
      <p:sp>
        <p:nvSpPr>
          <p:cNvPr id="22" name="Teksta vietturis 13">
            <a:extLst>
              <a:ext uri="{FF2B5EF4-FFF2-40B4-BE49-F238E27FC236}">
                <a16:creationId xmlns:a16="http://schemas.microsoft.com/office/drawing/2014/main" id="{213FB05E-F415-4205-B909-AB02C3F11A51}"/>
              </a:ext>
            </a:extLst>
          </p:cNvPr>
          <p:cNvSpPr>
            <a:spLocks noGrp="1"/>
          </p:cNvSpPr>
          <p:nvPr>
            <p:ph type="body" sz="quarter" idx="32" hasCustomPrompt="1"/>
          </p:nvPr>
        </p:nvSpPr>
        <p:spPr>
          <a:xfrm>
            <a:off x="7505813" y="5179290"/>
            <a:ext cx="4024760" cy="620633"/>
          </a:xfrm>
        </p:spPr>
        <p:txBody>
          <a:bodyPr>
            <a:noAutofit/>
          </a:bodyPr>
          <a:lstStyle>
            <a:lvl1pPr>
              <a:lnSpc>
                <a:spcPct val="100000"/>
              </a:lnSpc>
              <a:spcBef>
                <a:spcPts val="0"/>
              </a:spcBef>
              <a:defRPr sz="1800">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Punkta neliels apraksts. Teksts pāris rindiņu apjomā</a:t>
            </a:r>
          </a:p>
        </p:txBody>
      </p:sp>
      <p:pic>
        <p:nvPicPr>
          <p:cNvPr id="23" name="Grafika 22">
            <a:extLst>
              <a:ext uri="{FF2B5EF4-FFF2-40B4-BE49-F238E27FC236}">
                <a16:creationId xmlns:a16="http://schemas.microsoft.com/office/drawing/2014/main" id="{969ABA9E-9D5C-480F-8DF9-B37F2AD7DD1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accent1">
                    <a:lumMod val="75000"/>
                  </a:schemeClr>
                </a:solidFill>
              </a:defRPr>
            </a:lvl1pPr>
          </a:lstStyle>
          <a:p>
            <a:fld id="{712B737D-8E28-4713-A82C-8BA69049BAD4}" type="slidenum">
              <a:rPr lang="lv-LV" smtClean="0"/>
              <a:pPr/>
              <a:t>‹#›</a:t>
            </a:fld>
            <a:endParaRPr lang="lv-LV"/>
          </a:p>
        </p:txBody>
      </p:sp>
      <p:sp>
        <p:nvSpPr>
          <p:cNvPr id="28" name="Taisnstūris 27">
            <a:extLst>
              <a:ext uri="{FF2B5EF4-FFF2-40B4-BE49-F238E27FC236}">
                <a16:creationId xmlns:a16="http://schemas.microsoft.com/office/drawing/2014/main" id="{D4C4249F-739D-48F1-9FF6-4A68BC87125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Kājenes vietturis 4">
            <a:extLst>
              <a:ext uri="{FF2B5EF4-FFF2-40B4-BE49-F238E27FC236}">
                <a16:creationId xmlns:a16="http://schemas.microsoft.com/office/drawing/2014/main" id="{86841276-31A2-30A5-2A88-8895F67D53C1}"/>
              </a:ext>
            </a:extLst>
          </p:cNvPr>
          <p:cNvSpPr>
            <a:spLocks noGrp="1"/>
          </p:cNvSpPr>
          <p:nvPr>
            <p:ph type="ftr" sz="quarter" idx="34"/>
          </p:nvPr>
        </p:nvSpPr>
        <p:spPr/>
        <p:txBody>
          <a:bodyPr/>
          <a:lstStyle>
            <a:lvl1pP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450646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pic>
        <p:nvPicPr>
          <p:cNvPr id="19" name="Grafika 18">
            <a:extLst>
              <a:ext uri="{FF2B5EF4-FFF2-40B4-BE49-F238E27FC236}">
                <a16:creationId xmlns:a16="http://schemas.microsoft.com/office/drawing/2014/main" id="{7004EC94-FC4A-4618-95D0-B7388395220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4582975" y="6345238"/>
            <a:ext cx="5327942"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1831710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grafiks_gaišs">
    <p:bg>
      <p:bgRef idx="1001">
        <a:schemeClr val="bg2"/>
      </p:bgRef>
    </p:bg>
    <p:spTree>
      <p:nvGrpSpPr>
        <p:cNvPr id="1" name=""/>
        <p:cNvGrpSpPr/>
        <p:nvPr/>
      </p:nvGrpSpPr>
      <p:grpSpPr>
        <a:xfrm>
          <a:off x="0" y="0"/>
          <a:ext cx="0" cy="0"/>
          <a:chOff x="0" y="0"/>
          <a:chExt cx="0" cy="0"/>
        </a:xfrm>
      </p:grpSpPr>
      <p:sp>
        <p:nvSpPr>
          <p:cNvPr id="19" name="Taisnstūris 18">
            <a:extLst>
              <a:ext uri="{FF2B5EF4-FFF2-40B4-BE49-F238E27FC236}">
                <a16:creationId xmlns:a16="http://schemas.microsoft.com/office/drawing/2014/main" id="{9719948B-EEBF-4368-8D2E-87321346ED6A}"/>
              </a:ext>
            </a:extLst>
          </p:cNvPr>
          <p:cNvSpPr/>
          <p:nvPr userDrawn="1"/>
        </p:nvSpPr>
        <p:spPr>
          <a:xfrm>
            <a:off x="4582974" y="1532710"/>
            <a:ext cx="7609025" cy="4383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tx1"/>
              </a:solidFill>
            </a:endParaRPr>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6699" y="180000"/>
            <a:ext cx="10883874" cy="1050618"/>
          </a:xfrm>
        </p:spPr>
        <p:txBody>
          <a:bodyPr anchor="ctr">
            <a:noAutofit/>
          </a:bodyPr>
          <a:lstStyle>
            <a:lvl1pPr algn="l">
              <a:lnSpc>
                <a:spcPct val="100000"/>
              </a:lnSpc>
              <a:defRPr sz="2800">
                <a:solidFill>
                  <a:schemeClr val="tx1"/>
                </a:solidFill>
              </a:defRPr>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8" name="Grafika 17">
            <a:extLst>
              <a:ext uri="{FF2B5EF4-FFF2-40B4-BE49-F238E27FC236}">
                <a16:creationId xmlns:a16="http://schemas.microsoft.com/office/drawing/2014/main" id="{B1526B36-F9B0-4E0F-956B-F7C8982D076D}"/>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3" name="Slaida numura vietturis 2">
            <a:extLst>
              <a:ext uri="{FF2B5EF4-FFF2-40B4-BE49-F238E27FC236}">
                <a16:creationId xmlns:a16="http://schemas.microsoft.com/office/drawing/2014/main" id="{803159F4-D5BA-4967-BFF7-BE7BF71F8401}"/>
              </a:ext>
            </a:extLst>
          </p:cNvPr>
          <p:cNvSpPr>
            <a:spLocks noGrp="1"/>
          </p:cNvSpPr>
          <p:nvPr>
            <p:ph type="sldNum" sz="quarter" idx="32"/>
          </p:nvPr>
        </p:nvSpPr>
        <p:spPr>
          <a:xfrm>
            <a:off x="280799" y="6274800"/>
            <a:ext cx="46982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1" name="Teksta vietturis 13">
            <a:extLst>
              <a:ext uri="{FF2B5EF4-FFF2-40B4-BE49-F238E27FC236}">
                <a16:creationId xmlns:a16="http://schemas.microsoft.com/office/drawing/2014/main" id="{A52C4842-AC4B-429E-A001-A9042D3E2EC4}"/>
              </a:ext>
            </a:extLst>
          </p:cNvPr>
          <p:cNvSpPr>
            <a:spLocks noGrp="1"/>
          </p:cNvSpPr>
          <p:nvPr>
            <p:ph type="body" sz="quarter" idx="29" hasCustomPrompt="1"/>
          </p:nvPr>
        </p:nvSpPr>
        <p:spPr>
          <a:xfrm>
            <a:off x="661987" y="1855788"/>
            <a:ext cx="3289574" cy="821044"/>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eksta vietturis 13">
            <a:extLst>
              <a:ext uri="{FF2B5EF4-FFF2-40B4-BE49-F238E27FC236}">
                <a16:creationId xmlns:a16="http://schemas.microsoft.com/office/drawing/2014/main" id="{73B3D525-FBBF-44E2-8CE1-A7E0D4456392}"/>
              </a:ext>
            </a:extLst>
          </p:cNvPr>
          <p:cNvSpPr>
            <a:spLocks noGrp="1"/>
          </p:cNvSpPr>
          <p:nvPr>
            <p:ph type="body" sz="quarter" idx="34" hasCustomPrompt="1"/>
          </p:nvPr>
        </p:nvSpPr>
        <p:spPr>
          <a:xfrm>
            <a:off x="646699" y="3052916"/>
            <a:ext cx="3289574" cy="2863388"/>
          </a:xfrm>
        </p:spPr>
        <p:txBody>
          <a:bodyPr anchor="t">
            <a:noAutofit/>
          </a:bodyPr>
          <a:lstStyle>
            <a:lvl1pPr>
              <a:lnSpc>
                <a:spcPct val="100000"/>
              </a:lnSpc>
              <a:spcAft>
                <a:spcPts val="1000"/>
              </a:spcAft>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5" name="Diagrammas vietturis 8">
            <a:extLst>
              <a:ext uri="{FF2B5EF4-FFF2-40B4-BE49-F238E27FC236}">
                <a16:creationId xmlns:a16="http://schemas.microsoft.com/office/drawing/2014/main" id="{3066523A-CD42-40FD-8326-2CC52DA6988D}"/>
              </a:ext>
            </a:extLst>
          </p:cNvPr>
          <p:cNvSpPr>
            <a:spLocks noGrp="1"/>
          </p:cNvSpPr>
          <p:nvPr>
            <p:ph type="chart" sz="quarter" idx="31" hasCustomPrompt="1"/>
          </p:nvPr>
        </p:nvSpPr>
        <p:spPr>
          <a:xfrm>
            <a:off x="5245100" y="1855788"/>
            <a:ext cx="6300201" cy="3710931"/>
          </a:xfrm>
        </p:spPr>
        <p:txBody>
          <a:bodyPr anchor="t"/>
          <a:lstStyle>
            <a:lvl1pPr algn="ctr">
              <a:defRPr>
                <a:solidFill>
                  <a:schemeClr val="accent1">
                    <a:lumMod val="75000"/>
                  </a:schemeClr>
                </a:solidFill>
              </a:defRPr>
            </a:lvl1pPr>
          </a:lstStyle>
          <a:p>
            <a:r>
              <a:rPr lang="lv-LV" dirty="0"/>
              <a:t>Grafiks</a:t>
            </a:r>
          </a:p>
        </p:txBody>
      </p:sp>
      <p:sp>
        <p:nvSpPr>
          <p:cNvPr id="12" name="Teksta vietturis 2">
            <a:extLst>
              <a:ext uri="{FF2B5EF4-FFF2-40B4-BE49-F238E27FC236}">
                <a16:creationId xmlns:a16="http://schemas.microsoft.com/office/drawing/2014/main" id="{A2CF845F-0C22-46F5-9C51-333607810A61}"/>
              </a:ext>
            </a:extLst>
          </p:cNvPr>
          <p:cNvSpPr>
            <a:spLocks noGrp="1"/>
          </p:cNvSpPr>
          <p:nvPr>
            <p:ph type="body" sz="quarter" idx="35" hasCustomPrompt="1"/>
          </p:nvPr>
        </p:nvSpPr>
        <p:spPr>
          <a:xfrm>
            <a:off x="4582975" y="6345238"/>
            <a:ext cx="5335316"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89E6AB6F-FF1D-0B4E-5D7D-9FCE4EC445EB}"/>
              </a:ext>
            </a:extLst>
          </p:cNvPr>
          <p:cNvSpPr>
            <a:spLocks noGrp="1"/>
          </p:cNvSpPr>
          <p:nvPr>
            <p:ph type="ftr" sz="quarter" idx="36"/>
          </p:nvPr>
        </p:nvSpPr>
        <p:spPr>
          <a:xfrm>
            <a:off x="1647561" y="6282000"/>
            <a:ext cx="2304000" cy="360000"/>
          </a:xfrm>
        </p:spPr>
        <p:txBody>
          <a:bodyPr/>
          <a:lstStyle>
            <a:lvl1pPr algn="r">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508177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grafiks_2">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62642245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grafiks_2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479733" y="479734"/>
            <a:ext cx="1332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61987" y="1855788"/>
            <a:ext cx="3289574" cy="813670"/>
          </a:xfrm>
        </p:spPr>
        <p:txBody>
          <a:bodyPr anchor="t">
            <a:noAutofit/>
          </a:bodyPr>
          <a:lstStyle>
            <a:lvl1pPr>
              <a:lnSpc>
                <a:spcPct val="100000"/>
              </a:lnSpc>
              <a:spcBef>
                <a:spcPts val="0"/>
              </a:spcBef>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4582974" y="1532710"/>
            <a:ext cx="7609025" cy="5325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5245100" y="1855787"/>
            <a:ext cx="6300201" cy="4356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F8A54191-AAA1-4139-B3BD-83EBDE015FF5}"/>
              </a:ext>
            </a:extLst>
          </p:cNvPr>
          <p:cNvSpPr>
            <a:spLocks noGrp="1"/>
          </p:cNvSpPr>
          <p:nvPr>
            <p:ph type="body" sz="quarter" idx="34" hasCustomPrompt="1"/>
          </p:nvPr>
        </p:nvSpPr>
        <p:spPr>
          <a:xfrm>
            <a:off x="646699" y="3045542"/>
            <a:ext cx="3289574" cy="2870762"/>
          </a:xfrm>
        </p:spPr>
        <p:txBody>
          <a:bodyPr anchor="t">
            <a:noAutofit/>
          </a:bodyPr>
          <a:lstStyle>
            <a:lvl1pPr>
              <a:lnSpc>
                <a:spcPct val="100000"/>
              </a:lnSpc>
              <a:defRPr sz="18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Vieta papildu piezīmēm, svarīgākajām iezīmēm.</a:t>
            </a:r>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5233022" y="6354885"/>
            <a:ext cx="47034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1647561"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5" name="Virsraksts 4">
            <a:extLst>
              <a:ext uri="{FF2B5EF4-FFF2-40B4-BE49-F238E27FC236}">
                <a16:creationId xmlns:a16="http://schemas.microsoft.com/office/drawing/2014/main" id="{C555D31E-0D24-93AD-2061-375EA4C0470B}"/>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Tree>
    <p:extLst>
      <p:ext uri="{BB962C8B-B14F-4D97-AF65-F5344CB8AC3E}">
        <p14:creationId xmlns:p14="http://schemas.microsoft.com/office/powerpoint/2010/main" val="115750427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2 grafiki_plašs_gai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3465480700"/>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6476999"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7123699"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123699" y="2227005"/>
            <a:ext cx="4438105" cy="3864875"/>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7138426"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3563147"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54092" y="1655763"/>
            <a:ext cx="5192712" cy="4436118"/>
          </a:xfrm>
        </p:spPr>
        <p:txBody>
          <a:bodyPr/>
          <a:lstStyle>
            <a:lvl1pPr>
              <a:defRPr/>
            </a:lvl1pPr>
          </a:lstStyle>
          <a:p>
            <a:pPr lvl="0"/>
            <a:r>
              <a:rPr lang="lv-LV" dirty="0"/>
              <a:t>Vieta lielākam tēmas aprakstam.</a:t>
            </a:r>
          </a:p>
        </p:txBody>
      </p:sp>
    </p:spTree>
    <p:extLst>
      <p:ext uri="{BB962C8B-B14F-4D97-AF65-F5344CB8AC3E}">
        <p14:creationId xmlns:p14="http://schemas.microsoft.com/office/powerpoint/2010/main" val="2593177126"/>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grafiks_pa kreisi_tekst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accent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pic>
        <p:nvPicPr>
          <p:cNvPr id="18" name="Grafika 17">
            <a:extLst>
              <a:ext uri="{FF2B5EF4-FFF2-40B4-BE49-F238E27FC236}">
                <a16:creationId xmlns:a16="http://schemas.microsoft.com/office/drawing/2014/main" id="{706D6A67-BB8C-4730-765A-0A86276D1941}"/>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841978751"/>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grafiks_pa kreisi_tekst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5715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700" y="1656000"/>
            <a:ext cx="4427336"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4438105"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6368131" y="6281535"/>
            <a:ext cx="2304000" cy="360000"/>
          </a:xfrm>
        </p:spPr>
        <p:txBody>
          <a:bodyPr/>
          <a:lstStyle>
            <a:lvl1pPr algn="ctr">
              <a:defRPr>
                <a:solidFill>
                  <a:srgbClr val="8D8D97"/>
                </a:solidFill>
              </a:defRPr>
            </a:lvl1pPr>
          </a:lstStyle>
          <a:p>
            <a:r>
              <a:rPr lang="lv-LV" b="1" dirty="0">
                <a:ea typeface="Open Sans" panose="020B0606030504020204" pitchFamily="34" charset="0"/>
                <a:cs typeface="Open Sans" panose="020B0606030504020204" pitchFamily="34" charset="0"/>
              </a:rPr>
              <a:t>RESTRICTED INFORMATION</a:t>
            </a: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Teksta vietturis 6">
            <a:extLst>
              <a:ext uri="{FF2B5EF4-FFF2-40B4-BE49-F238E27FC236}">
                <a16:creationId xmlns:a16="http://schemas.microsoft.com/office/drawing/2014/main" id="{EE912D13-DC42-74BE-C26F-EF1781CF34BE}"/>
              </a:ext>
            </a:extLst>
          </p:cNvPr>
          <p:cNvSpPr>
            <a:spLocks noGrp="1"/>
          </p:cNvSpPr>
          <p:nvPr>
            <p:ph type="body" sz="quarter" idx="38" hasCustomPrompt="1"/>
          </p:nvPr>
        </p:nvSpPr>
        <p:spPr>
          <a:xfrm>
            <a:off x="6367463" y="1655763"/>
            <a:ext cx="5192712" cy="4436118"/>
          </a:xfrm>
        </p:spPr>
        <p:txBody>
          <a:bodyPr/>
          <a:lstStyle>
            <a:lvl1pPr>
              <a:defRPr/>
            </a:lvl1pPr>
          </a:lstStyle>
          <a:p>
            <a:pPr lvl="0"/>
            <a:r>
              <a:rPr lang="lv-LV" dirty="0"/>
              <a:t>Neliels grafika apraksta teksts.</a:t>
            </a:r>
          </a:p>
        </p:txBody>
      </p:sp>
    </p:spTree>
    <p:extLst>
      <p:ext uri="{BB962C8B-B14F-4D97-AF65-F5344CB8AC3E}">
        <p14:creationId xmlns:p14="http://schemas.microsoft.com/office/powerpoint/2010/main" val="11250207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grafiks_teksts_3">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3827"/>
            <a:ext cx="4008119" cy="497586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3886"/>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Grafika 14">
            <a:extLst>
              <a:ext uri="{FF2B5EF4-FFF2-40B4-BE49-F238E27FC236}">
                <a16:creationId xmlns:a16="http://schemas.microsoft.com/office/drawing/2014/main" id="{47D13B8F-176E-AD84-B249-74DD93EBD890}"/>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000" y="6230134"/>
            <a:ext cx="1017869" cy="360000"/>
          </a:xfrm>
          <a:prstGeom prst="rect">
            <a:avLst/>
          </a:prstGeom>
        </p:spPr>
      </p:pic>
    </p:spTree>
    <p:extLst>
      <p:ext uri="{BB962C8B-B14F-4D97-AF65-F5344CB8AC3E}">
        <p14:creationId xmlns:p14="http://schemas.microsoft.com/office/powerpoint/2010/main" val="1951623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daļu slaids_1_gaišs">
    <p:bg>
      <p:bgRef idx="1001">
        <a:schemeClr val="bg2"/>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2662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Kājenes vietturis 2">
            <a:extLst>
              <a:ext uri="{FF2B5EF4-FFF2-40B4-BE49-F238E27FC236}">
                <a16:creationId xmlns:a16="http://schemas.microsoft.com/office/drawing/2014/main" id="{1E6C650D-33A6-04FF-3AEB-CBB9762B71D7}"/>
              </a:ext>
            </a:extLst>
          </p:cNvPr>
          <p:cNvSpPr>
            <a:spLocks noGrp="1"/>
          </p:cNvSpPr>
          <p:nvPr>
            <p:ph type="ftr" sz="quarter" idx="10"/>
          </p:nvPr>
        </p:nvSpPr>
        <p:spPr>
          <a:xfrm>
            <a:off x="4569600" y="6478126"/>
            <a:ext cx="3052800" cy="396000"/>
          </a:xfrm>
          <a:ln>
            <a:solidFill>
              <a:schemeClr val="tx2"/>
            </a:solidFill>
          </a:ln>
        </p:spPr>
        <p:txBody>
          <a:bodyPr/>
          <a:lstStyle>
            <a:lvl1pPr>
              <a:defRPr>
                <a:solidFill>
                  <a:srgbClr val="8D8D97"/>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099425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grafiks_teksts_3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7224000" y="0"/>
            <a:ext cx="4968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703941" y="1107966"/>
            <a:ext cx="4008119" cy="5040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7595479"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dirty="0">
                <a:ea typeface="Open Sans" panose="020B0606030504020204" pitchFamily="34" charset="0"/>
                <a:cs typeface="Open Sans" panose="020B0606030504020204" pitchFamily="34" charset="0"/>
              </a:rPr>
              <a:t>RESTRICTED INFORMATION</a:t>
            </a: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7595479" y="378025"/>
            <a:ext cx="4225042" cy="582095"/>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(mērvienības).</a:t>
            </a:r>
            <a:br>
              <a:rPr lang="lv-LV" dirty="0"/>
            </a:br>
            <a:r>
              <a:rPr lang="lv-LV" dirty="0"/>
              <a:t>Teksta izmērs no 16-18 </a:t>
            </a:r>
            <a:r>
              <a:rPr lang="lv-LV" dirty="0" err="1"/>
              <a:t>pt</a:t>
            </a:r>
            <a:r>
              <a:rPr lang="lv-LV" dirty="0"/>
              <a:t>. Šobrīd 16 </a:t>
            </a:r>
            <a:r>
              <a:rPr lang="lv-LV" dirty="0" err="1"/>
              <a:t>pt</a:t>
            </a:r>
            <a:r>
              <a:rPr lang="lv-LV" dirty="0"/>
              <a:t>.</a:t>
            </a: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000"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966278" cy="1907813"/>
          </a:xfrm>
        </p:spPr>
        <p:txBody>
          <a:bodyPr anchor="t">
            <a:noAutofit/>
          </a:bodyPr>
          <a:lstStyle>
            <a:lvl1pPr algn="l">
              <a:lnSpc>
                <a:spcPct val="100000"/>
              </a:lnSpc>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4" y="3070225"/>
            <a:ext cx="5965826" cy="2717800"/>
          </a:xfrm>
        </p:spPr>
        <p:txBody>
          <a:bodyPr/>
          <a:lstStyle>
            <a:lvl1pPr>
              <a:spcBef>
                <a:spcPts val="0"/>
              </a:spcBef>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40033013"/>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grafiks_4">
    <p:bg>
      <p:bgRef idx="1001">
        <a:schemeClr val="bg1"/>
      </p:bgRef>
    </p:bg>
    <p:spTree>
      <p:nvGrpSpPr>
        <p:cNvPr id="1" name=""/>
        <p:cNvGrpSpPr/>
        <p:nvPr/>
      </p:nvGrpSpPr>
      <p:grpSpPr>
        <a:xfrm>
          <a:off x="0" y="0"/>
          <a:ext cx="0" cy="0"/>
          <a:chOff x="0" y="0"/>
          <a:chExt cx="0" cy="0"/>
        </a:xfrm>
      </p:grpSpPr>
      <p:sp>
        <p:nvSpPr>
          <p:cNvPr id="17" name="Taisnstūris 16">
            <a:extLst>
              <a:ext uri="{FF2B5EF4-FFF2-40B4-BE49-F238E27FC236}">
                <a16:creationId xmlns:a16="http://schemas.microsoft.com/office/drawing/2014/main" id="{1B4BDD93-276A-4CFC-A1BA-2D32663414DE}"/>
              </a:ext>
            </a:extLst>
          </p:cNvPr>
          <p:cNvSpPr/>
          <p:nvPr userDrawn="1"/>
        </p:nvSpPr>
        <p:spPr>
          <a:xfrm>
            <a:off x="9137505" y="-1"/>
            <a:ext cx="305449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1"/>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4674"/>
            <a:ext cx="5525187" cy="4770000"/>
          </a:xfrm>
        </p:spPr>
        <p:txBody>
          <a:bodyPr/>
          <a:lstStyle>
            <a:lvl1pPr algn="ctr">
              <a:defRPr>
                <a:solidFill>
                  <a:schemeClr val="accent1">
                    <a:lumMod val="75000"/>
                  </a:schemeClr>
                </a:solidFill>
              </a:defRPr>
            </a:lvl1pPr>
          </a:lstStyle>
          <a:p>
            <a:endParaRPr lang="lv-LV" dirty="0"/>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7" name="Slaida numura vietturis 6">
            <a:extLst>
              <a:ext uri="{FF2B5EF4-FFF2-40B4-BE49-F238E27FC236}">
                <a16:creationId xmlns:a16="http://schemas.microsoft.com/office/drawing/2014/main" id="{5D306F7C-419B-428A-9A0E-D8B9BB60560D}"/>
              </a:ext>
            </a:extLst>
          </p:cNvPr>
          <p:cNvSpPr>
            <a:spLocks noGrp="1"/>
          </p:cNvSpPr>
          <p:nvPr>
            <p:ph type="sldNum" sz="quarter" idx="31"/>
          </p:nvPr>
        </p:nvSpPr>
        <p:spPr>
          <a:xfrm>
            <a:off x="280800"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15" name="Teksta vietturis 13">
            <a:extLst>
              <a:ext uri="{FF2B5EF4-FFF2-40B4-BE49-F238E27FC236}">
                <a16:creationId xmlns:a16="http://schemas.microsoft.com/office/drawing/2014/main" id="{4044ED83-9BB1-4A01-BAC7-BAD42DE42A24}"/>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8" name="Taisnstūris 17">
            <a:extLst>
              <a:ext uri="{FF2B5EF4-FFF2-40B4-BE49-F238E27FC236}">
                <a16:creationId xmlns:a16="http://schemas.microsoft.com/office/drawing/2014/main" id="{D18FC84E-BD39-4C40-8C72-42E8AF2B0D29}"/>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AF34AAA9-A524-40F4-BB05-F44FA0675110}"/>
              </a:ext>
            </a:extLst>
          </p:cNvPr>
          <p:cNvSpPr>
            <a:spLocks noGrp="1"/>
          </p:cNvSpPr>
          <p:nvPr>
            <p:ph type="body" sz="quarter" idx="35" hasCustomPrompt="1"/>
          </p:nvPr>
        </p:nvSpPr>
        <p:spPr>
          <a:xfrm>
            <a:off x="750497" y="6345238"/>
            <a:ext cx="499430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C00118FE-EF9E-A0AD-DACE-C0A5CAADD011}"/>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3" name="Kājenes vietturis 2">
            <a:extLst>
              <a:ext uri="{FF2B5EF4-FFF2-40B4-BE49-F238E27FC236}">
                <a16:creationId xmlns:a16="http://schemas.microsoft.com/office/drawing/2014/main" id="{90ED6B98-7B42-CB01-3C83-7BE897FB890F}"/>
              </a:ext>
            </a:extLst>
          </p:cNvPr>
          <p:cNvSpPr>
            <a:spLocks noGrp="1"/>
          </p:cNvSpPr>
          <p:nvPr>
            <p:ph type="ftr" sz="quarter" idx="36"/>
          </p:nvPr>
        </p:nvSpPr>
        <p:spPr>
          <a:xfrm>
            <a:off x="6096000" y="6282000"/>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398870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grafiks_4_gaišs">
    <p:bg>
      <p:bgRef idx="1001">
        <a:schemeClr val="bg2"/>
      </p:bgRef>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86F562F5-F294-45AA-96A3-897967230809}"/>
              </a:ext>
            </a:extLst>
          </p:cNvPr>
          <p:cNvSpPr/>
          <p:nvPr userDrawn="1"/>
        </p:nvSpPr>
        <p:spPr>
          <a:xfrm>
            <a:off x="-2" y="5353819"/>
            <a:ext cx="9144000" cy="1512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5331759" y="0"/>
            <a:ext cx="6860240"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7E2AD5C5-B068-4B1B-83FD-945359300813}"/>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Diagrammas vietturis 4">
            <a:extLst>
              <a:ext uri="{FF2B5EF4-FFF2-40B4-BE49-F238E27FC236}">
                <a16:creationId xmlns:a16="http://schemas.microsoft.com/office/drawing/2014/main" id="{F345F788-B667-4644-B2E2-D08EA7C84272}"/>
              </a:ext>
            </a:extLst>
          </p:cNvPr>
          <p:cNvSpPr>
            <a:spLocks noGrp="1"/>
          </p:cNvSpPr>
          <p:nvPr>
            <p:ph type="chart" sz="quarter" idx="30"/>
          </p:nvPr>
        </p:nvSpPr>
        <p:spPr>
          <a:xfrm>
            <a:off x="6005385" y="667266"/>
            <a:ext cx="5525187" cy="4769708"/>
          </a:xfrm>
        </p:spPr>
        <p:txBody>
          <a:bodyPr/>
          <a:lstStyle>
            <a:lvl1pPr algn="ctr">
              <a:defRPr>
                <a:solidFill>
                  <a:schemeClr val="accent1">
                    <a:lumMod val="75000"/>
                  </a:schemeClr>
                </a:solidFill>
              </a:defRPr>
            </a:lvl1pPr>
          </a:lstStyle>
          <a:p>
            <a:endParaRPr lang="lv-LV"/>
          </a:p>
        </p:txBody>
      </p:sp>
      <p:sp>
        <p:nvSpPr>
          <p:cNvPr id="18" name="Teksta vietturis 13">
            <a:extLst>
              <a:ext uri="{FF2B5EF4-FFF2-40B4-BE49-F238E27FC236}">
                <a16:creationId xmlns:a16="http://schemas.microsoft.com/office/drawing/2014/main" id="{C28140ED-98C7-40D4-9E26-937EB4F8A770}"/>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113C7008-1A98-459D-ABEC-17B93F9ED6E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906FB90C-6EB5-4994-8A97-275CCF9740E0}"/>
              </a:ext>
            </a:extLst>
          </p:cNvPr>
          <p:cNvSpPr>
            <a:spLocks noGrp="1"/>
          </p:cNvSpPr>
          <p:nvPr>
            <p:ph type="body" sz="quarter" idx="35" hasCustomPrompt="1"/>
          </p:nvPr>
        </p:nvSpPr>
        <p:spPr>
          <a:xfrm>
            <a:off x="763200" y="6345238"/>
            <a:ext cx="499330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7C276713-223E-562B-A4AB-19ED76675EBF}"/>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0847D166-33D8-A410-637A-02331369E391}"/>
              </a:ext>
            </a:extLst>
          </p:cNvPr>
          <p:cNvSpPr>
            <a:spLocks noGrp="1"/>
          </p:cNvSpPr>
          <p:nvPr>
            <p:ph type="ftr" sz="quarter" idx="36"/>
          </p:nvPr>
        </p:nvSpPr>
        <p:spPr>
          <a:xfrm>
            <a:off x="6096000" y="627992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971219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grafiks_5_tumšs">
    <p:bg>
      <p:bgRef idx="1001">
        <a:schemeClr val="bg1"/>
      </p:bgRef>
    </p:bg>
    <p:spTree>
      <p:nvGrpSpPr>
        <p:cNvPr id="1" name=""/>
        <p:cNvGrpSpPr/>
        <p:nvPr/>
      </p:nvGrpSpPr>
      <p:grpSpPr>
        <a:xfrm>
          <a:off x="0" y="0"/>
          <a:ext cx="0" cy="0"/>
          <a:chOff x="0" y="0"/>
          <a:chExt cx="0" cy="0"/>
        </a:xfrm>
      </p:grpSpPr>
      <p:sp>
        <p:nvSpPr>
          <p:cNvPr id="15" name="Taisnstūris 14">
            <a:extLst>
              <a:ext uri="{FF2B5EF4-FFF2-40B4-BE49-F238E27FC236}">
                <a16:creationId xmlns:a16="http://schemas.microsoft.com/office/drawing/2014/main" id="{51FF82E0-9467-4D38-969F-6BEC02717091}"/>
              </a:ext>
            </a:extLst>
          </p:cNvPr>
          <p:cNvSpPr/>
          <p:nvPr userDrawn="1"/>
        </p:nvSpPr>
        <p:spPr>
          <a:xfrm>
            <a:off x="8400196" y="8708"/>
            <a:ext cx="3791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a:extLst>
              <a:ext uri="{FF2B5EF4-FFF2-40B4-BE49-F238E27FC236}">
                <a16:creationId xmlns:a16="http://schemas.microsoft.com/office/drawing/2014/main" id="{3ADBEC69-4C04-4305-B6A7-E2708C185768}"/>
              </a:ext>
            </a:extLst>
          </p:cNvPr>
          <p:cNvSpPr/>
          <p:nvPr userDrawn="1"/>
        </p:nvSpPr>
        <p:spPr>
          <a:xfrm>
            <a:off x="-1" y="5353819"/>
            <a:ext cx="9144000" cy="15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aisnstūris 2">
            <a:extLst>
              <a:ext uri="{FF2B5EF4-FFF2-40B4-BE49-F238E27FC236}">
                <a16:creationId xmlns:a16="http://schemas.microsoft.com/office/drawing/2014/main" id="{D935CAA0-9FE3-4872-AA02-58E486F646EB}"/>
              </a:ext>
            </a:extLst>
          </p:cNvPr>
          <p:cNvSpPr/>
          <p:nvPr userDrawn="1"/>
        </p:nvSpPr>
        <p:spPr>
          <a:xfrm>
            <a:off x="5336275" y="-1"/>
            <a:ext cx="6855725" cy="601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iagrammas vietturis 4">
            <a:extLst>
              <a:ext uri="{FF2B5EF4-FFF2-40B4-BE49-F238E27FC236}">
                <a16:creationId xmlns:a16="http://schemas.microsoft.com/office/drawing/2014/main" id="{7262B1F3-B691-4609-894A-4DB2CDAB3F7A}"/>
              </a:ext>
            </a:extLst>
          </p:cNvPr>
          <p:cNvSpPr>
            <a:spLocks noGrp="1"/>
          </p:cNvSpPr>
          <p:nvPr>
            <p:ph type="chart" sz="quarter" idx="30"/>
          </p:nvPr>
        </p:nvSpPr>
        <p:spPr>
          <a:xfrm>
            <a:off x="6005385" y="661086"/>
            <a:ext cx="5525187" cy="4775888"/>
          </a:xfrm>
        </p:spPr>
        <p:txBody>
          <a:bodyPr/>
          <a:lstStyle>
            <a:lvl1pPr algn="ctr">
              <a:defRPr>
                <a:solidFill>
                  <a:schemeClr val="accent1">
                    <a:lumMod val="75000"/>
                  </a:schemeClr>
                </a:solidFill>
              </a:defRPr>
            </a:lvl1pPr>
          </a:lstStyle>
          <a:p>
            <a:endParaRPr lang="lv-LV"/>
          </a:p>
        </p:txBody>
      </p:sp>
      <p:pic>
        <p:nvPicPr>
          <p:cNvPr id="16" name="Grafika 15">
            <a:extLst>
              <a:ext uri="{FF2B5EF4-FFF2-40B4-BE49-F238E27FC236}">
                <a16:creationId xmlns:a16="http://schemas.microsoft.com/office/drawing/2014/main" id="{AD57AB51-5099-4AD1-BC2E-A85574DFC964}"/>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0AA78A02-668C-4A86-8665-7EE2396C3376}"/>
              </a:ext>
            </a:extLst>
          </p:cNvPr>
          <p:cNvSpPr>
            <a:spLocks noGrp="1"/>
          </p:cNvSpPr>
          <p:nvPr>
            <p:ph type="sldNum" sz="quarter" idx="31"/>
          </p:nvPr>
        </p:nvSpPr>
        <p:spPr/>
        <p:txBody>
          <a:bodyPr/>
          <a:lstStyle>
            <a:lvl1pPr>
              <a:defRPr>
                <a:solidFill>
                  <a:schemeClr val="bg2"/>
                </a:solidFill>
              </a:defRPr>
            </a:lvl1pPr>
          </a:lstStyle>
          <a:p>
            <a:fld id="{996AB5CB-324E-4DF2-A5C1-250B3D34230D}" type="slidenum">
              <a:rPr lang="lv-LV" smtClean="0"/>
              <a:pPr/>
              <a:t>‹#›</a:t>
            </a:fld>
            <a:endParaRPr lang="lv-LV"/>
          </a:p>
        </p:txBody>
      </p:sp>
      <p:sp>
        <p:nvSpPr>
          <p:cNvPr id="14" name="Teksta vietturis 13">
            <a:extLst>
              <a:ext uri="{FF2B5EF4-FFF2-40B4-BE49-F238E27FC236}">
                <a16:creationId xmlns:a16="http://schemas.microsoft.com/office/drawing/2014/main" id="{3A125B5B-4D56-4A3C-95DF-E6999DEFA4A9}"/>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7" name="Taisnstūris 16">
            <a:extLst>
              <a:ext uri="{FF2B5EF4-FFF2-40B4-BE49-F238E27FC236}">
                <a16:creationId xmlns:a16="http://schemas.microsoft.com/office/drawing/2014/main" id="{F4EFFD57-9B3A-4188-A97A-E95A8E5F09AF}"/>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4DA5826E-8BBE-461F-B58A-CFAD734CBAA1}"/>
              </a:ext>
            </a:extLst>
          </p:cNvPr>
          <p:cNvSpPr>
            <a:spLocks noGrp="1"/>
          </p:cNvSpPr>
          <p:nvPr>
            <p:ph type="body" sz="quarter" idx="35" hasCustomPrompt="1"/>
          </p:nvPr>
        </p:nvSpPr>
        <p:spPr>
          <a:xfrm>
            <a:off x="751840" y="6345238"/>
            <a:ext cx="5003921"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4" name="Virsraksts 3">
            <a:extLst>
              <a:ext uri="{FF2B5EF4-FFF2-40B4-BE49-F238E27FC236}">
                <a16:creationId xmlns:a16="http://schemas.microsoft.com/office/drawing/2014/main" id="{5E17CA31-841A-34EF-9BCF-30A263737EA5}"/>
              </a:ext>
            </a:extLst>
          </p:cNvPr>
          <p:cNvSpPr>
            <a:spLocks noGrp="1"/>
          </p:cNvSpPr>
          <p:nvPr>
            <p:ph type="title" hasCustomPrompt="1"/>
          </p:nvPr>
        </p:nvSpPr>
        <p:spPr>
          <a:xfrm>
            <a:off x="625140" y="774721"/>
            <a:ext cx="4090827" cy="2261974"/>
          </a:xfrm>
        </p:spPr>
        <p:txBody>
          <a:bodyPr tIns="46800" rIns="90000" bIns="46800"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6" name="Kājenes vietturis 5">
            <a:extLst>
              <a:ext uri="{FF2B5EF4-FFF2-40B4-BE49-F238E27FC236}">
                <a16:creationId xmlns:a16="http://schemas.microsoft.com/office/drawing/2014/main" id="{26220B9B-2690-F907-8600-1259B407AD46}"/>
              </a:ext>
            </a:extLst>
          </p:cNvPr>
          <p:cNvSpPr>
            <a:spLocks noGrp="1"/>
          </p:cNvSpPr>
          <p:nvPr>
            <p:ph type="ftr" sz="quarter" idx="36"/>
          </p:nvPr>
        </p:nvSpPr>
        <p:spPr>
          <a:xfrm>
            <a:off x="6096195" y="6279925"/>
            <a:ext cx="2304000" cy="360000"/>
          </a:xfrm>
        </p:spPr>
        <p:txBody>
          <a:bodyPr/>
          <a:lstStyle>
            <a:lvl1pPr algn="ctr">
              <a:defRPr>
                <a:solidFill>
                  <a:schemeClr val="bg1"/>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5034563"/>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grafiks_6">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Diagrammas vietturis 4">
            <a:extLst>
              <a:ext uri="{FF2B5EF4-FFF2-40B4-BE49-F238E27FC236}">
                <a16:creationId xmlns:a16="http://schemas.microsoft.com/office/drawing/2014/main" id="{8B44046A-B252-42F2-81C3-EEEA8CD70F77}"/>
              </a:ext>
            </a:extLst>
          </p:cNvPr>
          <p:cNvSpPr>
            <a:spLocks noGrp="1"/>
          </p:cNvSpPr>
          <p:nvPr>
            <p:ph type="chart" sz="quarter" idx="30"/>
          </p:nvPr>
        </p:nvSpPr>
        <p:spPr>
          <a:xfrm>
            <a:off x="6005385" y="661086"/>
            <a:ext cx="5525187" cy="5522390"/>
          </a:xfrm>
        </p:spPr>
        <p:txBody>
          <a:bodyPr/>
          <a:lstStyle>
            <a:lvl1pPr algn="ctr">
              <a:defRPr>
                <a:solidFill>
                  <a:schemeClr val="accent1">
                    <a:lumMod val="75000"/>
                  </a:schemeClr>
                </a:solidFill>
              </a:defRPr>
            </a:lvl1pPr>
          </a:lstStyle>
          <a:p>
            <a:endParaRPr lang="lv-LV"/>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239CC50D-2CC0-4FDB-9DB2-4726D4906536}"/>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BAEBAEBB-132C-4643-B270-2F32E22D089E}"/>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Teksta vietturis 2">
            <a:extLst>
              <a:ext uri="{FF2B5EF4-FFF2-40B4-BE49-F238E27FC236}">
                <a16:creationId xmlns:a16="http://schemas.microsoft.com/office/drawing/2014/main" id="{27625D77-AC2C-4493-BEB5-A00B9AB7FE2E}"/>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37C19781-D1A9-051C-4CCB-0D5A6355E018}"/>
              </a:ext>
            </a:extLst>
          </p:cNvPr>
          <p:cNvSpPr>
            <a:spLocks noGrp="1"/>
          </p:cNvSpPr>
          <p:nvPr>
            <p:ph type="title" hasCustomPrompt="1"/>
          </p:nvPr>
        </p:nvSpPr>
        <p:spPr>
          <a:xfrm>
            <a:off x="625140" y="774721"/>
            <a:ext cx="4090827" cy="2261975"/>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9D2CBEC0-7368-C736-D2AF-E12CB27A6CC4}"/>
              </a:ext>
            </a:extLst>
          </p:cNvPr>
          <p:cNvSpPr>
            <a:spLocks noGrp="1"/>
          </p:cNvSpPr>
          <p:nvPr>
            <p:ph type="ftr" sz="quarter" idx="36"/>
          </p:nvPr>
        </p:nvSpPr>
        <p:spPr>
          <a:xfrm>
            <a:off x="2411967" y="6279925"/>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2778162"/>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grafiks_6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flipH="1">
            <a:off x="5331759" y="0"/>
            <a:ext cx="686024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FFFF"/>
              </a:solidFill>
            </a:endParaRPr>
          </a:p>
        </p:txBody>
      </p:sp>
      <p:sp>
        <p:nvSpPr>
          <p:cNvPr id="2" name="Slaida numura vietturis 1">
            <a:extLst>
              <a:ext uri="{FF2B5EF4-FFF2-40B4-BE49-F238E27FC236}">
                <a16:creationId xmlns:a16="http://schemas.microsoft.com/office/drawing/2014/main" id="{F3CAF5B3-BA15-40AE-9699-BDB011FF26D2}"/>
              </a:ext>
            </a:extLst>
          </p:cNvPr>
          <p:cNvSpPr>
            <a:spLocks noGrp="1"/>
          </p:cNvSpPr>
          <p:nvPr>
            <p:ph type="sldNum" sz="quarter" idx="31"/>
          </p:nvPr>
        </p:nvSpPr>
        <p:spPr/>
        <p:txBody>
          <a:bodyPr/>
          <a:lstStyle>
            <a:lvl1pPr>
              <a:defRPr>
                <a:solidFill>
                  <a:schemeClr val="tx2"/>
                </a:solidFill>
              </a:defRPr>
            </a:lvl1pPr>
          </a:lstStyle>
          <a:p>
            <a:fld id="{996AB5CB-324E-4DF2-A5C1-250B3D34230D}" type="slidenum">
              <a:rPr lang="lv-LV" smtClean="0"/>
              <a:pPr/>
              <a:t>‹#›</a:t>
            </a:fld>
            <a:endParaRPr lang="lv-LV"/>
          </a:p>
        </p:txBody>
      </p:sp>
      <p:sp>
        <p:nvSpPr>
          <p:cNvPr id="18" name="Diagrammas vietturis 4">
            <a:extLst>
              <a:ext uri="{FF2B5EF4-FFF2-40B4-BE49-F238E27FC236}">
                <a16:creationId xmlns:a16="http://schemas.microsoft.com/office/drawing/2014/main" id="{A8F39D9B-8437-48A6-A01C-E5D5C2D4F367}"/>
              </a:ext>
            </a:extLst>
          </p:cNvPr>
          <p:cNvSpPr>
            <a:spLocks noGrp="1"/>
          </p:cNvSpPr>
          <p:nvPr>
            <p:ph type="chart" sz="quarter" idx="30"/>
          </p:nvPr>
        </p:nvSpPr>
        <p:spPr>
          <a:xfrm>
            <a:off x="6005385" y="661086"/>
            <a:ext cx="5525187" cy="5518290"/>
          </a:xfrm>
        </p:spPr>
        <p:txBody>
          <a:bodyPr/>
          <a:lstStyle>
            <a:lvl1pPr algn="ctr">
              <a:defRPr>
                <a:solidFill>
                  <a:schemeClr val="accent1">
                    <a:lumMod val="75000"/>
                  </a:schemeClr>
                </a:solidFill>
              </a:defRPr>
            </a:lvl1pPr>
          </a:lstStyle>
          <a:p>
            <a:endParaRPr lang="lv-LV"/>
          </a:p>
        </p:txBody>
      </p:sp>
      <p:sp>
        <p:nvSpPr>
          <p:cNvPr id="20" name="Teksta vietturis 13">
            <a:extLst>
              <a:ext uri="{FF2B5EF4-FFF2-40B4-BE49-F238E27FC236}">
                <a16:creationId xmlns:a16="http://schemas.microsoft.com/office/drawing/2014/main" id="{CA3E9E06-8B40-4B01-881C-F0FC014D32F7}"/>
              </a:ext>
            </a:extLst>
          </p:cNvPr>
          <p:cNvSpPr>
            <a:spLocks noGrp="1"/>
          </p:cNvSpPr>
          <p:nvPr>
            <p:ph type="body" sz="quarter" idx="34" hasCustomPrompt="1"/>
          </p:nvPr>
        </p:nvSpPr>
        <p:spPr>
          <a:xfrm>
            <a:off x="642749" y="3821305"/>
            <a:ext cx="4073218"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1" name="Taisnstūris 10">
            <a:extLst>
              <a:ext uri="{FF2B5EF4-FFF2-40B4-BE49-F238E27FC236}">
                <a16:creationId xmlns:a16="http://schemas.microsoft.com/office/drawing/2014/main" id="{11B3B4AE-179D-4F76-B46A-714FD3431C88}"/>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D7583264-7084-4C45-85CD-C9BA97C32B3B}"/>
              </a:ext>
            </a:extLst>
          </p:cNvPr>
          <p:cNvSpPr>
            <a:spLocks noGrp="1"/>
          </p:cNvSpPr>
          <p:nvPr>
            <p:ph type="body" sz="quarter" idx="35" hasCustomPrompt="1"/>
          </p:nvPr>
        </p:nvSpPr>
        <p:spPr>
          <a:xfrm>
            <a:off x="6005385" y="6345238"/>
            <a:ext cx="3981895"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Virsraksts 2">
            <a:extLst>
              <a:ext uri="{FF2B5EF4-FFF2-40B4-BE49-F238E27FC236}">
                <a16:creationId xmlns:a16="http://schemas.microsoft.com/office/drawing/2014/main" id="{E6F7B69A-D507-AC36-FECC-9193BB8E695B}"/>
              </a:ext>
            </a:extLst>
          </p:cNvPr>
          <p:cNvSpPr>
            <a:spLocks noGrp="1"/>
          </p:cNvSpPr>
          <p:nvPr>
            <p:ph type="title" hasCustomPrompt="1"/>
          </p:nvPr>
        </p:nvSpPr>
        <p:spPr>
          <a:xfrm>
            <a:off x="625140" y="774721"/>
            <a:ext cx="4090827" cy="2261974"/>
          </a:xfrm>
        </p:spPr>
        <p:txBody>
          <a:bodyPr anchor="t"/>
          <a:lstStyle>
            <a:lvl1pPr>
              <a:spcAft>
                <a:spcPts val="1000"/>
              </a:spcAft>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5" name="Kājenes vietturis 4">
            <a:extLst>
              <a:ext uri="{FF2B5EF4-FFF2-40B4-BE49-F238E27FC236}">
                <a16:creationId xmlns:a16="http://schemas.microsoft.com/office/drawing/2014/main" id="{D207B3AC-168E-9CD7-9B32-42B751BE03EA}"/>
              </a:ext>
            </a:extLst>
          </p:cNvPr>
          <p:cNvSpPr>
            <a:spLocks noGrp="1"/>
          </p:cNvSpPr>
          <p:nvPr>
            <p:ph type="ftr" sz="quarter" idx="36"/>
          </p:nvPr>
        </p:nvSpPr>
        <p:spPr>
          <a:xfrm>
            <a:off x="2411967"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8917882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grafiks_7">
    <p:bg>
      <p:bgRef idx="1001">
        <a:schemeClr val="bg1"/>
      </p:bgRef>
    </p:bg>
    <p:spTree>
      <p:nvGrpSpPr>
        <p:cNvPr id="1" name=""/>
        <p:cNvGrpSpPr/>
        <p:nvPr/>
      </p:nvGrpSpPr>
      <p:grpSpPr>
        <a:xfrm>
          <a:off x="0" y="0"/>
          <a:ext cx="0" cy="0"/>
          <a:chOff x="0" y="0"/>
          <a:chExt cx="0" cy="0"/>
        </a:xfrm>
      </p:grpSpPr>
      <p:sp>
        <p:nvSpPr>
          <p:cNvPr id="7" name="Taisnstūris 6">
            <a:extLst>
              <a:ext uri="{FF2B5EF4-FFF2-40B4-BE49-F238E27FC236}">
                <a16:creationId xmlns:a16="http://schemas.microsoft.com/office/drawing/2014/main" id="{338BC1DF-2005-44C9-B19F-E48360515A75}"/>
              </a:ext>
            </a:extLst>
          </p:cNvPr>
          <p:cNvSpPr/>
          <p:nvPr userDrawn="1"/>
        </p:nvSpPr>
        <p:spPr>
          <a:xfrm>
            <a:off x="5331758" y="0"/>
            <a:ext cx="6860242" cy="6857998"/>
          </a:xfrm>
          <a:prstGeom prst="rect">
            <a:avLst/>
          </a:prstGeom>
          <a:gradFill>
            <a:gsLst>
              <a:gs pos="0">
                <a:schemeClr val="accent3"/>
              </a:gs>
              <a:gs pos="81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Grafika 13">
            <a:extLst>
              <a:ext uri="{FF2B5EF4-FFF2-40B4-BE49-F238E27FC236}">
                <a16:creationId xmlns:a16="http://schemas.microsoft.com/office/drawing/2014/main" id="{A259C3E0-9B81-47B1-8DAD-19219C71DDAE}"/>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8" name="Slaida numura vietturis 7">
            <a:extLst>
              <a:ext uri="{FF2B5EF4-FFF2-40B4-BE49-F238E27FC236}">
                <a16:creationId xmlns:a16="http://schemas.microsoft.com/office/drawing/2014/main" id="{8A2E9A28-830F-4A93-A1C6-2F08A9353EC8}"/>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13">
            <a:extLst>
              <a:ext uri="{FF2B5EF4-FFF2-40B4-BE49-F238E27FC236}">
                <a16:creationId xmlns:a16="http://schemas.microsoft.com/office/drawing/2014/main" id="{842F2204-C1F6-4748-8BA0-FF659C88200B}"/>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6" name="Taisnstūris 15">
            <a:extLst>
              <a:ext uri="{FF2B5EF4-FFF2-40B4-BE49-F238E27FC236}">
                <a16:creationId xmlns:a16="http://schemas.microsoft.com/office/drawing/2014/main" id="{7B7A4771-1AEC-49B8-B0F7-C0023DC85A9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Diagrammas vietturis 4">
            <a:extLst>
              <a:ext uri="{FF2B5EF4-FFF2-40B4-BE49-F238E27FC236}">
                <a16:creationId xmlns:a16="http://schemas.microsoft.com/office/drawing/2014/main" id="{BFE8E626-59BA-4AE9-A2AA-547754649CBE}"/>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sp>
        <p:nvSpPr>
          <p:cNvPr id="19" name="Taisnstūris 18">
            <a:extLst>
              <a:ext uri="{FF2B5EF4-FFF2-40B4-BE49-F238E27FC236}">
                <a16:creationId xmlns:a16="http://schemas.microsoft.com/office/drawing/2014/main" id="{4644D989-9E96-4932-9A35-D61423319DCB}"/>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ksta vietturis 2">
            <a:extLst>
              <a:ext uri="{FF2B5EF4-FFF2-40B4-BE49-F238E27FC236}">
                <a16:creationId xmlns:a16="http://schemas.microsoft.com/office/drawing/2014/main" id="{E6DC8E7A-FA15-4ECE-826E-3F341EE650B3}"/>
              </a:ext>
            </a:extLst>
          </p:cNvPr>
          <p:cNvSpPr>
            <a:spLocks noGrp="1"/>
          </p:cNvSpPr>
          <p:nvPr>
            <p:ph type="body" sz="quarter" idx="35" hasCustomPrompt="1"/>
          </p:nvPr>
        </p:nvSpPr>
        <p:spPr>
          <a:xfrm>
            <a:off x="5635125" y="6345238"/>
            <a:ext cx="4297914"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2" name="Virsraksts 1">
            <a:extLst>
              <a:ext uri="{FF2B5EF4-FFF2-40B4-BE49-F238E27FC236}">
                <a16:creationId xmlns:a16="http://schemas.microsoft.com/office/drawing/2014/main" id="{A8601C12-7634-9A90-2250-92B10226B284}"/>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58D81D45-4156-02C7-D77D-46141C2308BA}"/>
              </a:ext>
            </a:extLst>
          </p:cNvPr>
          <p:cNvSpPr>
            <a:spLocks noGrp="1"/>
          </p:cNvSpPr>
          <p:nvPr>
            <p:ph type="ftr" sz="quarter" idx="36"/>
          </p:nvPr>
        </p:nvSpPr>
        <p:spPr>
          <a:xfrm>
            <a:off x="2103424"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6628757"/>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grafiks_7_gaišs">
    <p:bg>
      <p:bgRef idx="1001">
        <a:schemeClr val="bg2"/>
      </p:bgRef>
    </p:bg>
    <p:spTree>
      <p:nvGrpSpPr>
        <p:cNvPr id="1" name=""/>
        <p:cNvGrpSpPr/>
        <p:nvPr/>
      </p:nvGrpSpPr>
      <p:grpSpPr>
        <a:xfrm>
          <a:off x="0" y="0"/>
          <a:ext cx="0" cy="0"/>
          <a:chOff x="0" y="0"/>
          <a:chExt cx="0" cy="0"/>
        </a:xfrm>
      </p:grpSpPr>
      <p:sp>
        <p:nvSpPr>
          <p:cNvPr id="51" name="Taisnstūris 50">
            <a:extLst>
              <a:ext uri="{FF2B5EF4-FFF2-40B4-BE49-F238E27FC236}">
                <a16:creationId xmlns:a16="http://schemas.microsoft.com/office/drawing/2014/main" id="{C9DEA96D-0B47-46D8-A542-D3F2EA7100F8}"/>
              </a:ext>
            </a:extLst>
          </p:cNvPr>
          <p:cNvSpPr/>
          <p:nvPr userDrawn="1"/>
        </p:nvSpPr>
        <p:spPr>
          <a:xfrm>
            <a:off x="5331758" y="0"/>
            <a:ext cx="6860242" cy="6857998"/>
          </a:xfrm>
          <a:prstGeom prst="rect">
            <a:avLst/>
          </a:prstGeom>
          <a:gradFill>
            <a:gsLst>
              <a:gs pos="0">
                <a:schemeClr val="accent3"/>
              </a:gs>
              <a:gs pos="81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aisnstūris 51">
            <a:extLst>
              <a:ext uri="{FF2B5EF4-FFF2-40B4-BE49-F238E27FC236}">
                <a16:creationId xmlns:a16="http://schemas.microsoft.com/office/drawing/2014/main" id="{9C67023C-1792-47F1-85D0-385702ACA8E7}"/>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3" name="Diagrammas vietturis 4">
            <a:extLst>
              <a:ext uri="{FF2B5EF4-FFF2-40B4-BE49-F238E27FC236}">
                <a16:creationId xmlns:a16="http://schemas.microsoft.com/office/drawing/2014/main" id="{38C10B5F-517E-4034-83AB-350E5C4F4B65}"/>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a:p>
        </p:txBody>
      </p:sp>
      <p:pic>
        <p:nvPicPr>
          <p:cNvPr id="54" name="Grafika 53">
            <a:extLst>
              <a:ext uri="{FF2B5EF4-FFF2-40B4-BE49-F238E27FC236}">
                <a16:creationId xmlns:a16="http://schemas.microsoft.com/office/drawing/2014/main" id="{7769561C-ABBC-417D-A56F-7D36B569B34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
        <p:nvSpPr>
          <p:cNvPr id="55" name="Slaida numura vietturis 7">
            <a:extLst>
              <a:ext uri="{FF2B5EF4-FFF2-40B4-BE49-F238E27FC236}">
                <a16:creationId xmlns:a16="http://schemas.microsoft.com/office/drawing/2014/main" id="{AA878F10-3E85-48ED-B865-282640E2E3AF}"/>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dirty="0"/>
          </a:p>
        </p:txBody>
      </p:sp>
      <p:sp>
        <p:nvSpPr>
          <p:cNvPr id="57" name="Teksta vietturis 13">
            <a:extLst>
              <a:ext uri="{FF2B5EF4-FFF2-40B4-BE49-F238E27FC236}">
                <a16:creationId xmlns:a16="http://schemas.microsoft.com/office/drawing/2014/main" id="{8B1B7FEF-D8B8-4C15-80BC-1A763BB76BD7}"/>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58" name="Taisnstūris 57">
            <a:extLst>
              <a:ext uri="{FF2B5EF4-FFF2-40B4-BE49-F238E27FC236}">
                <a16:creationId xmlns:a16="http://schemas.microsoft.com/office/drawing/2014/main" id="{56C2DCB7-E52B-4447-892A-273D116C060D}"/>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9" name="Teksta vietturis 2">
            <a:extLst>
              <a:ext uri="{FF2B5EF4-FFF2-40B4-BE49-F238E27FC236}">
                <a16:creationId xmlns:a16="http://schemas.microsoft.com/office/drawing/2014/main" id="{D4C146E3-191B-4CE5-AB7D-57EC332D6702}"/>
              </a:ext>
            </a:extLst>
          </p:cNvPr>
          <p:cNvSpPr>
            <a:spLocks noGrp="1"/>
          </p:cNvSpPr>
          <p:nvPr>
            <p:ph type="body" sz="quarter" idx="35" hasCustomPrompt="1"/>
          </p:nvPr>
        </p:nvSpPr>
        <p:spPr>
          <a:xfrm>
            <a:off x="5631309" y="6345238"/>
            <a:ext cx="4114459" cy="207962"/>
          </a:xfrm>
        </p:spPr>
        <p:txBody>
          <a:bodyPr anchor="ctr"/>
          <a:lstStyle>
            <a:lvl1pPr algn="l">
              <a:defRPr sz="800">
                <a:solidFill>
                  <a:schemeClr val="bg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2" name="Virsraksts 1">
            <a:extLst>
              <a:ext uri="{FF2B5EF4-FFF2-40B4-BE49-F238E27FC236}">
                <a16:creationId xmlns:a16="http://schemas.microsoft.com/office/drawing/2014/main" id="{3CA37935-D4DE-3D7A-665F-24F2E236135C}"/>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2" name="Kājenes vietturis 1">
            <a:extLst>
              <a:ext uri="{FF2B5EF4-FFF2-40B4-BE49-F238E27FC236}">
                <a16:creationId xmlns:a16="http://schemas.microsoft.com/office/drawing/2014/main" id="{423F34FA-64F8-7FEF-3162-703866281B5C}"/>
              </a:ext>
            </a:extLst>
          </p:cNvPr>
          <p:cNvSpPr>
            <a:spLocks noGrp="1"/>
          </p:cNvSpPr>
          <p:nvPr>
            <p:ph type="ftr" sz="quarter" idx="36"/>
          </p:nvPr>
        </p:nvSpPr>
        <p:spPr>
          <a:xfrm>
            <a:off x="2103424" y="6279925"/>
            <a:ext cx="2304000" cy="360000"/>
          </a:xfrm>
        </p:spPr>
        <p:txBody>
          <a:bodyPr/>
          <a:lstStyle>
            <a:lvl1pPr algn="r">
              <a:defRPr sz="900">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16507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grafiks_7_gaišs 2">
    <p:bg>
      <p:bgRef idx="1001">
        <a:schemeClr val="bg2"/>
      </p:bgRef>
    </p:bg>
    <p:spTree>
      <p:nvGrpSpPr>
        <p:cNvPr id="1" name=""/>
        <p:cNvGrpSpPr/>
        <p:nvPr/>
      </p:nvGrpSpPr>
      <p:grpSpPr>
        <a:xfrm>
          <a:off x="0" y="0"/>
          <a:ext cx="0" cy="0"/>
          <a:chOff x="0" y="0"/>
          <a:chExt cx="0" cy="0"/>
        </a:xfrm>
      </p:grpSpPr>
      <p:pic>
        <p:nvPicPr>
          <p:cNvPr id="17" name="Attēls 16" descr="Abstract background of dark mesh">
            <a:extLst>
              <a:ext uri="{FF2B5EF4-FFF2-40B4-BE49-F238E27FC236}">
                <a16:creationId xmlns:a16="http://schemas.microsoft.com/office/drawing/2014/main" id="{D763AADE-AF05-4233-AD1D-6F1EBFE592E1}"/>
              </a:ext>
            </a:extLst>
          </p:cNvPr>
          <p:cNvPicPr>
            <a:picLocks noChangeAspect="1"/>
          </p:cNvPicPr>
          <p:nvPr userDrawn="1"/>
        </p:nvPicPr>
        <p:blipFill rotWithShape="1">
          <a:blip r:embed="rId2" cstate="email">
            <a:alphaModFix amt="20000"/>
            <a:duotone>
              <a:schemeClr val="accent1">
                <a:shade val="45000"/>
                <a:satMod val="135000"/>
              </a:schemeClr>
              <a:prstClr val="white"/>
            </a:duotone>
            <a:extLst>
              <a:ext uri="{28A0092B-C50C-407E-A947-70E740481C1C}">
                <a14:useLocalDpi xmlns:a14="http://schemas.microsoft.com/office/drawing/2010/main" val="0"/>
              </a:ext>
            </a:extLst>
          </a:blip>
          <a:srcRect l="20156" r="23663"/>
          <a:stretch/>
        </p:blipFill>
        <p:spPr>
          <a:xfrm>
            <a:off x="5342438" y="0"/>
            <a:ext cx="6849562" cy="6858000"/>
          </a:xfrm>
          <a:prstGeom prst="rect">
            <a:avLst/>
          </a:prstGeom>
        </p:spPr>
      </p:pic>
      <p:pic>
        <p:nvPicPr>
          <p:cNvPr id="19" name="Grafika 18">
            <a:extLst>
              <a:ext uri="{FF2B5EF4-FFF2-40B4-BE49-F238E27FC236}">
                <a16:creationId xmlns:a16="http://schemas.microsoft.com/office/drawing/2014/main" id="{4765C21E-D1A7-4B5E-B422-78804EB437E9}"/>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802" y="6231672"/>
            <a:ext cx="1017867" cy="360000"/>
          </a:xfrm>
          <a:prstGeom prst="rect">
            <a:avLst/>
          </a:prstGeom>
        </p:spPr>
      </p:pic>
      <p:sp>
        <p:nvSpPr>
          <p:cNvPr id="2" name="Slaida numura vietturis 1">
            <a:extLst>
              <a:ext uri="{FF2B5EF4-FFF2-40B4-BE49-F238E27FC236}">
                <a16:creationId xmlns:a16="http://schemas.microsoft.com/office/drawing/2014/main" id="{824FB031-1351-47A6-B04B-B85F74E13895}"/>
              </a:ext>
            </a:extLst>
          </p:cNvPr>
          <p:cNvSpPr>
            <a:spLocks noGrp="1"/>
          </p:cNvSpPr>
          <p:nvPr>
            <p:ph type="sldNum" sz="quarter" idx="31"/>
          </p:nvPr>
        </p:nvSpPr>
        <p:spPr>
          <a:xfrm>
            <a:off x="280799" y="6274800"/>
            <a:ext cx="469697"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6" name="Taisnstūris 15">
            <a:extLst>
              <a:ext uri="{FF2B5EF4-FFF2-40B4-BE49-F238E27FC236}">
                <a16:creationId xmlns:a16="http://schemas.microsoft.com/office/drawing/2014/main" id="{706D831B-F77C-4E41-9068-BE615205C01A}"/>
              </a:ext>
            </a:extLst>
          </p:cNvPr>
          <p:cNvSpPr/>
          <p:nvPr userDrawn="1"/>
        </p:nvSpPr>
        <p:spPr>
          <a:xfrm>
            <a:off x="4775886" y="764275"/>
            <a:ext cx="7416113" cy="5174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Diagrammas vietturis 4">
            <a:extLst>
              <a:ext uri="{FF2B5EF4-FFF2-40B4-BE49-F238E27FC236}">
                <a16:creationId xmlns:a16="http://schemas.microsoft.com/office/drawing/2014/main" id="{275DB84F-8AE7-4790-B01F-AED60A895A2F}"/>
              </a:ext>
            </a:extLst>
          </p:cNvPr>
          <p:cNvSpPr>
            <a:spLocks noGrp="1"/>
          </p:cNvSpPr>
          <p:nvPr>
            <p:ph type="chart" sz="quarter" idx="30"/>
          </p:nvPr>
        </p:nvSpPr>
        <p:spPr>
          <a:xfrm>
            <a:off x="5342438" y="1136822"/>
            <a:ext cx="6283008" cy="4390853"/>
          </a:xfrm>
        </p:spPr>
        <p:txBody>
          <a:bodyPr/>
          <a:lstStyle>
            <a:lvl1pPr algn="ctr">
              <a:defRPr>
                <a:solidFill>
                  <a:schemeClr val="accent1">
                    <a:lumMod val="75000"/>
                  </a:schemeClr>
                </a:solidFill>
              </a:defRPr>
            </a:lvl1pPr>
          </a:lstStyle>
          <a:p>
            <a:endParaRPr lang="lv-LV" dirty="0"/>
          </a:p>
        </p:txBody>
      </p:sp>
      <p:sp>
        <p:nvSpPr>
          <p:cNvPr id="21" name="Teksta vietturis 13">
            <a:extLst>
              <a:ext uri="{FF2B5EF4-FFF2-40B4-BE49-F238E27FC236}">
                <a16:creationId xmlns:a16="http://schemas.microsoft.com/office/drawing/2014/main" id="{9536CEBA-13BA-45F7-ABDC-57754356F3CE}"/>
              </a:ext>
            </a:extLst>
          </p:cNvPr>
          <p:cNvSpPr>
            <a:spLocks noGrp="1"/>
          </p:cNvSpPr>
          <p:nvPr>
            <p:ph type="body" sz="quarter" idx="34" hasCustomPrompt="1"/>
          </p:nvPr>
        </p:nvSpPr>
        <p:spPr>
          <a:xfrm>
            <a:off x="642749" y="3821305"/>
            <a:ext cx="3753995" cy="1213212"/>
          </a:xfrm>
        </p:spPr>
        <p:txBody>
          <a:bodyPr anchor="t">
            <a:noAutofit/>
          </a:bodyPr>
          <a:lstStyle>
            <a:lvl1pPr>
              <a:lnSpc>
                <a:spcPct val="100000"/>
              </a:lnSpc>
              <a:spcBef>
                <a:spcPts val="0"/>
              </a:spcBef>
              <a:spcAft>
                <a:spcPts val="1000"/>
              </a:spcAft>
              <a:defRPr sz="1800" b="1">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nosaukums, virsraksts (mērvienības). Teksta izmērs no 16-18 </a:t>
            </a:r>
            <a:r>
              <a:rPr lang="lv-LV" dirty="0" err="1"/>
              <a:t>pt</a:t>
            </a:r>
            <a:r>
              <a:rPr lang="lv-LV" dirty="0"/>
              <a:t>.</a:t>
            </a:r>
          </a:p>
        </p:txBody>
      </p:sp>
      <p:sp>
        <p:nvSpPr>
          <p:cNvPr id="14" name="Taisnstūris 13">
            <a:extLst>
              <a:ext uri="{FF2B5EF4-FFF2-40B4-BE49-F238E27FC236}">
                <a16:creationId xmlns:a16="http://schemas.microsoft.com/office/drawing/2014/main" id="{2385027D-138C-44DE-8A46-05F0B6E2F577}"/>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Teksta vietturis 2">
            <a:extLst>
              <a:ext uri="{FF2B5EF4-FFF2-40B4-BE49-F238E27FC236}">
                <a16:creationId xmlns:a16="http://schemas.microsoft.com/office/drawing/2014/main" id="{988506F3-1A9B-4A61-B58F-F9D21737E273}"/>
              </a:ext>
            </a:extLst>
          </p:cNvPr>
          <p:cNvSpPr>
            <a:spLocks noGrp="1"/>
          </p:cNvSpPr>
          <p:nvPr>
            <p:ph type="body" sz="quarter" idx="35" hasCustomPrompt="1"/>
          </p:nvPr>
        </p:nvSpPr>
        <p:spPr>
          <a:xfrm>
            <a:off x="5613761" y="6345238"/>
            <a:ext cx="4114459"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1">
            <a:extLst>
              <a:ext uri="{FF2B5EF4-FFF2-40B4-BE49-F238E27FC236}">
                <a16:creationId xmlns:a16="http://schemas.microsoft.com/office/drawing/2014/main" id="{EBD4C87E-FBE7-B512-F892-C8E06EA6D97A}"/>
              </a:ext>
            </a:extLst>
          </p:cNvPr>
          <p:cNvSpPr>
            <a:spLocks noGrp="1"/>
          </p:cNvSpPr>
          <p:nvPr>
            <p:ph type="title" hasCustomPrompt="1"/>
          </p:nvPr>
        </p:nvSpPr>
        <p:spPr>
          <a:xfrm>
            <a:off x="625140" y="767347"/>
            <a:ext cx="3782284" cy="2261974"/>
          </a:xfrm>
        </p:spPr>
        <p:txBody>
          <a:bodyPr anchor="t"/>
          <a:lstStyle>
            <a:lvl1pPr>
              <a:spcAft>
                <a:spcPts val="1000"/>
              </a:spcAft>
              <a:defRPr sz="2600"/>
            </a:lvl1pPr>
          </a:lstStyle>
          <a:p>
            <a:pPr lvl="0"/>
            <a:r>
              <a:rPr lang="lv-LV" dirty="0"/>
              <a:t>Atziņas teksts jeb globālas iezīme, kas novērojamas grafikā. Atkarībā no teksta apjoma, fonta izmērs 24-36pt. Šobrīd 26 </a:t>
            </a:r>
            <a:r>
              <a:rPr lang="lv-LV" dirty="0" err="1"/>
              <a:t>pt</a:t>
            </a:r>
            <a:r>
              <a:rPr lang="lv-LV" dirty="0"/>
              <a:t>.</a:t>
            </a:r>
          </a:p>
        </p:txBody>
      </p:sp>
      <p:sp>
        <p:nvSpPr>
          <p:cNvPr id="3" name="Kājenes vietturis 2">
            <a:extLst>
              <a:ext uri="{FF2B5EF4-FFF2-40B4-BE49-F238E27FC236}">
                <a16:creationId xmlns:a16="http://schemas.microsoft.com/office/drawing/2014/main" id="{AE4E7374-8A9F-A882-11EE-441AA19D596D}"/>
              </a:ext>
            </a:extLst>
          </p:cNvPr>
          <p:cNvSpPr>
            <a:spLocks noGrp="1"/>
          </p:cNvSpPr>
          <p:nvPr>
            <p:ph type="ftr" sz="quarter" idx="36"/>
          </p:nvPr>
        </p:nvSpPr>
        <p:spPr>
          <a:xfrm>
            <a:off x="2103424" y="6282000"/>
            <a:ext cx="2304000" cy="360000"/>
          </a:xfrm>
        </p:spPr>
        <p:txBody>
          <a:bodyPr/>
          <a:lstStyle>
            <a:lvl1pPr algn="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2254714"/>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lielais grafik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bg1"/>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bg1"/>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45238"/>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47703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daļu slaids_2">
    <p:bg>
      <p:bgRef idx="1001">
        <a:schemeClr val="bg1"/>
      </p:bgRef>
    </p:bg>
    <p:spTree>
      <p:nvGrpSpPr>
        <p:cNvPr id="1" name=""/>
        <p:cNvGrpSpPr/>
        <p:nvPr/>
      </p:nvGrpSpPr>
      <p:grpSpPr>
        <a:xfrm>
          <a:off x="0" y="0"/>
          <a:ext cx="0" cy="0"/>
          <a:chOff x="0" y="0"/>
          <a:chExt cx="0" cy="0"/>
        </a:xfrm>
      </p:grpSpPr>
      <p:sp>
        <p:nvSpPr>
          <p:cNvPr id="4" name="Attēla vietturis 3">
            <a:extLst>
              <a:ext uri="{FF2B5EF4-FFF2-40B4-BE49-F238E27FC236}">
                <a16:creationId xmlns:a16="http://schemas.microsoft.com/office/drawing/2014/main" id="{94FA05F5-4513-4C4D-BE68-14A951826E33}"/>
              </a:ext>
            </a:extLst>
          </p:cNvPr>
          <p:cNvSpPr>
            <a:spLocks noGrp="1"/>
          </p:cNvSpPr>
          <p:nvPr>
            <p:ph type="pic" sz="quarter" idx="17"/>
          </p:nvPr>
        </p:nvSpPr>
        <p:spPr>
          <a:xfrm>
            <a:off x="0" y="3049588"/>
            <a:ext cx="12192000" cy="3808412"/>
          </a:xfrm>
        </p:spPr>
        <p:txBody>
          <a:bodyPr/>
          <a:lstStyle>
            <a:lvl1pPr algn="ctr">
              <a:defRPr>
                <a:solidFill>
                  <a:schemeClr val="tx1"/>
                </a:solidFill>
              </a:defRPr>
            </a:lvl1pPr>
          </a:lstStyle>
          <a:p>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1524000" y="1138165"/>
            <a:ext cx="9144000" cy="1351711"/>
          </a:xfrm>
        </p:spPr>
        <p:txBody>
          <a:bodyPr anchor="ctr">
            <a:noAutofit/>
          </a:bodyPr>
          <a:lstStyle>
            <a:lvl1pPr algn="ctr">
              <a:lnSpc>
                <a:spcPct val="100000"/>
              </a:lnSpc>
              <a:defRPr sz="4000">
                <a:solidFill>
                  <a:schemeClr val="tx1"/>
                </a:solidFill>
              </a:defRPr>
            </a:lvl1pPr>
          </a:lstStyle>
          <a:p>
            <a:r>
              <a:rPr lang="lv-LV" dirty="0"/>
              <a:t>Slaida nosaukuma, tēmas vai atziņas teksts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a:off x="4569162" y="0"/>
            <a:ext cx="3053677" cy="373886"/>
          </a:xfrm>
          <a:prstGeom prst="rect">
            <a:avLst/>
          </a:prstGeom>
          <a:solidFill>
            <a:srgbClr val="48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eksta vietturis 2">
            <a:extLst>
              <a:ext uri="{FF2B5EF4-FFF2-40B4-BE49-F238E27FC236}">
                <a16:creationId xmlns:a16="http://schemas.microsoft.com/office/drawing/2014/main" id="{94A0B9D4-0678-4245-B15F-F6AD87863F10}"/>
              </a:ext>
            </a:extLst>
          </p:cNvPr>
          <p:cNvSpPr>
            <a:spLocks noGrp="1"/>
          </p:cNvSpPr>
          <p:nvPr>
            <p:ph type="body" sz="quarter" idx="16" hasCustomPrompt="1"/>
          </p:nvPr>
        </p:nvSpPr>
        <p:spPr>
          <a:xfrm>
            <a:off x="8859624" y="6264000"/>
            <a:ext cx="3055937" cy="376237"/>
          </a:xfrm>
        </p:spPr>
        <p:txBody>
          <a:bodyPr anchor="ctr"/>
          <a:lstStyle>
            <a:lvl1pPr algn="r">
              <a:defRPr sz="700">
                <a:solidFill>
                  <a:schemeClr val="tx2"/>
                </a:solidFill>
              </a:defRPr>
            </a:lvl1pPr>
            <a:lvl2pPr>
              <a:defRPr sz="800">
                <a:solidFill>
                  <a:schemeClr val="tx2"/>
                </a:solidFill>
              </a:defRPr>
            </a:lvl2pPr>
            <a:lvl3pPr>
              <a:defRPr sz="800">
                <a:solidFill>
                  <a:schemeClr val="tx2"/>
                </a:solidFill>
              </a:defRPr>
            </a:lvl3pPr>
            <a:lvl4pPr>
              <a:defRPr sz="800">
                <a:solidFill>
                  <a:schemeClr val="tx2"/>
                </a:solidFill>
              </a:defRPr>
            </a:lvl4pPr>
            <a:lvl5pPr>
              <a:defRPr sz="800">
                <a:solidFill>
                  <a:schemeClr val="tx2"/>
                </a:solidFill>
              </a:defRPr>
            </a:lvl5pPr>
          </a:lstStyle>
          <a:p>
            <a:pPr lvl="0"/>
            <a:r>
              <a:rPr lang="lv-LV" dirty="0"/>
              <a:t>Vieta attēla avota tekstam</a:t>
            </a:r>
          </a:p>
        </p:txBody>
      </p:sp>
      <p:sp>
        <p:nvSpPr>
          <p:cNvPr id="3" name="Kājenes vietturis 2">
            <a:extLst>
              <a:ext uri="{FF2B5EF4-FFF2-40B4-BE49-F238E27FC236}">
                <a16:creationId xmlns:a16="http://schemas.microsoft.com/office/drawing/2014/main" id="{A1E30478-B3DB-B3DA-ABD4-D2B932DBEFB1}"/>
              </a:ext>
            </a:extLst>
          </p:cNvPr>
          <p:cNvSpPr>
            <a:spLocks noGrp="1"/>
          </p:cNvSpPr>
          <p:nvPr>
            <p:ph type="ftr" sz="quarter" idx="18"/>
          </p:nvPr>
        </p:nvSpPr>
        <p:spPr>
          <a:ln>
            <a:solidFill>
              <a:schemeClr val="tx1"/>
            </a:solidFill>
          </a:ln>
        </p:spPr>
        <p:txBody>
          <a:body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5333085"/>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lielais grafik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10595" y="510595"/>
            <a:ext cx="1393725"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393723"/>
            <a:ext cx="12191999" cy="54642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46699" y="1656000"/>
            <a:ext cx="10883873" cy="457200"/>
          </a:xfrm>
        </p:spPr>
        <p:txBody>
          <a:bodyPr>
            <a:noAutofit/>
          </a:bodyPr>
          <a:lstStyle>
            <a:lvl1pPr algn="ctr">
              <a:spcBef>
                <a:spcPts val="0"/>
              </a:spcBef>
              <a:defRPr sz="1600" b="1">
                <a:solidFill>
                  <a:schemeClr val="tx2"/>
                </a:solidFill>
              </a:defRPr>
            </a:lvl1pPr>
          </a:lstStyle>
          <a:p>
            <a:pPr lvl="0"/>
            <a:r>
              <a:rPr lang="lv-LV" dirty="0"/>
              <a:t>Grafika virsraksts. Virsraksta teksta izmērs atkarīgs no teksta apjoma.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46699" y="2219633"/>
            <a:ext cx="10883873" cy="3846368"/>
          </a:xfrm>
        </p:spPr>
        <p:txBody>
          <a:bodyPr anchor="t"/>
          <a:lstStyle>
            <a:lvl1pPr algn="ctr">
              <a:defRPr>
                <a:solidFill>
                  <a:schemeClr val="tx2"/>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pic>
        <p:nvPicPr>
          <p:cNvPr id="12" name="Grafika 11">
            <a:extLst>
              <a:ext uri="{FF2B5EF4-FFF2-40B4-BE49-F238E27FC236}">
                <a16:creationId xmlns:a16="http://schemas.microsoft.com/office/drawing/2014/main" id="{3F486ACA-C5E2-4340-A61B-C236D03C2A93}"/>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
        <p:nvSpPr>
          <p:cNvPr id="17" name="Teksta vietturis 2">
            <a:extLst>
              <a:ext uri="{FF2B5EF4-FFF2-40B4-BE49-F238E27FC236}">
                <a16:creationId xmlns:a16="http://schemas.microsoft.com/office/drawing/2014/main" id="{4BB9826D-E498-43C0-B5D4-15637011E01D}"/>
              </a:ext>
            </a:extLst>
          </p:cNvPr>
          <p:cNvSpPr>
            <a:spLocks noGrp="1"/>
          </p:cNvSpPr>
          <p:nvPr>
            <p:ph type="body" sz="quarter" idx="36" hasCustomPrompt="1"/>
          </p:nvPr>
        </p:nvSpPr>
        <p:spPr>
          <a:xfrm>
            <a:off x="646699" y="6353381"/>
            <a:ext cx="316025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1" name="Virsraksts 4">
            <a:extLst>
              <a:ext uri="{FF2B5EF4-FFF2-40B4-BE49-F238E27FC236}">
                <a16:creationId xmlns:a16="http://schemas.microsoft.com/office/drawing/2014/main" id="{3A75B30E-8D66-E1E0-0ED6-6F4C721122B7}"/>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7CD49D47-8DFB-6FF8-5A2D-CF89716BC16F}"/>
              </a:ext>
            </a:extLst>
          </p:cNvPr>
          <p:cNvSpPr>
            <a:spLocks noGrp="1"/>
          </p:cNvSpPr>
          <p:nvPr>
            <p:ph type="ftr" sz="quarter" idx="37"/>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901783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grafiki_teksts">
    <p:bg>
      <p:bgRef idx="1001">
        <a:schemeClr val="bg1"/>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5238"/>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13">
            <a:extLst>
              <a:ext uri="{FF2B5EF4-FFF2-40B4-BE49-F238E27FC236}">
                <a16:creationId xmlns:a16="http://schemas.microsoft.com/office/drawing/2014/main" id="{F2468B9E-9ADE-4EB6-91FA-118E404D09B8}"/>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Diagrammas vietturis 8">
            <a:extLst>
              <a:ext uri="{FF2B5EF4-FFF2-40B4-BE49-F238E27FC236}">
                <a16:creationId xmlns:a16="http://schemas.microsoft.com/office/drawing/2014/main" id="{C9BC890C-E129-1CDF-4B28-9AC492DD8605}"/>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16" name="Teksta vietturis 13">
            <a:extLst>
              <a:ext uri="{FF2B5EF4-FFF2-40B4-BE49-F238E27FC236}">
                <a16:creationId xmlns:a16="http://schemas.microsoft.com/office/drawing/2014/main" id="{D6212075-8EA2-5BF3-9359-0E8AB397CEAC}"/>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pic>
        <p:nvPicPr>
          <p:cNvPr id="19" name="Grafika 18">
            <a:extLst>
              <a:ext uri="{FF2B5EF4-FFF2-40B4-BE49-F238E27FC236}">
                <a16:creationId xmlns:a16="http://schemas.microsoft.com/office/drawing/2014/main" id="{697BB5DD-E1AB-25AD-37BD-07FD0372E97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90324" y="6230134"/>
            <a:ext cx="1017869" cy="360000"/>
          </a:xfrm>
          <a:prstGeom prst="rect">
            <a:avLst/>
          </a:prstGeom>
        </p:spPr>
      </p:pic>
    </p:spTree>
    <p:extLst>
      <p:ext uri="{BB962C8B-B14F-4D97-AF65-F5344CB8AC3E}">
        <p14:creationId xmlns:p14="http://schemas.microsoft.com/office/powerpoint/2010/main" val="537412736"/>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grafii_teksts_gaišs">
    <p:bg>
      <p:bgRef idx="1001">
        <a:schemeClr val="bg2"/>
      </p:bgRef>
    </p:bg>
    <p:spTree>
      <p:nvGrpSpPr>
        <p:cNvPr id="1" name=""/>
        <p:cNvGrpSpPr/>
        <p:nvPr/>
      </p:nvGrpSpPr>
      <p:grpSpPr>
        <a:xfrm>
          <a:off x="0" y="0"/>
          <a:ext cx="0" cy="0"/>
          <a:chOff x="0" y="0"/>
          <a:chExt cx="0" cy="0"/>
        </a:xfrm>
      </p:grpSpPr>
      <p:sp>
        <p:nvSpPr>
          <p:cNvPr id="4" name="Taisnstūris 3">
            <a:extLst>
              <a:ext uri="{FF2B5EF4-FFF2-40B4-BE49-F238E27FC236}">
                <a16:creationId xmlns:a16="http://schemas.microsoft.com/office/drawing/2014/main" id="{B741A562-F606-4E4C-96E2-482DCFBB7FF8}"/>
              </a:ext>
            </a:extLst>
          </p:cNvPr>
          <p:cNvSpPr/>
          <p:nvPr userDrawn="1"/>
        </p:nvSpPr>
        <p:spPr>
          <a:xfrm>
            <a:off x="6488265" y="0"/>
            <a:ext cx="5703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Slaida numura vietturis 11">
            <a:extLst>
              <a:ext uri="{FF2B5EF4-FFF2-40B4-BE49-F238E27FC236}">
                <a16:creationId xmlns:a16="http://schemas.microsoft.com/office/drawing/2014/main" id="{65E49842-4752-463B-9EC4-7CE5B678E2C9}"/>
              </a:ext>
            </a:extLst>
          </p:cNvPr>
          <p:cNvSpPr>
            <a:spLocks noGrp="1"/>
          </p:cNvSpPr>
          <p:nvPr>
            <p:ph type="sldNum" sz="quarter" idx="32"/>
          </p:nvPr>
        </p:nvSpPr>
        <p:spPr>
          <a:xfrm>
            <a:off x="280799" y="6276304"/>
            <a:ext cx="463003"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3" name="Teksta vietturis 2">
            <a:extLst>
              <a:ext uri="{FF2B5EF4-FFF2-40B4-BE49-F238E27FC236}">
                <a16:creationId xmlns:a16="http://schemas.microsoft.com/office/drawing/2014/main" id="{978DD05E-50CE-44F7-B3A2-550850984557}"/>
              </a:ext>
            </a:extLst>
          </p:cNvPr>
          <p:cNvSpPr>
            <a:spLocks noGrp="1"/>
          </p:cNvSpPr>
          <p:nvPr>
            <p:ph type="body" sz="quarter" idx="35" hasCustomPrompt="1"/>
          </p:nvPr>
        </p:nvSpPr>
        <p:spPr>
          <a:xfrm>
            <a:off x="6951913" y="6348962"/>
            <a:ext cx="2699320"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3" name="Kājenes vietturis 2">
            <a:extLst>
              <a:ext uri="{FF2B5EF4-FFF2-40B4-BE49-F238E27FC236}">
                <a16:creationId xmlns:a16="http://schemas.microsoft.com/office/drawing/2014/main" id="{BD326249-8D22-7FF4-5F5C-9C087A0DBE35}"/>
              </a:ext>
            </a:extLst>
          </p:cNvPr>
          <p:cNvSpPr>
            <a:spLocks noGrp="1"/>
          </p:cNvSpPr>
          <p:nvPr>
            <p:ph type="ftr" sz="quarter" idx="36"/>
          </p:nvPr>
        </p:nvSpPr>
        <p:spPr>
          <a:xfrm>
            <a:off x="751840" y="6282000"/>
            <a:ext cx="2304000" cy="360000"/>
          </a:xfrm>
        </p:spPr>
        <p:txBody>
          <a:bodyPr/>
          <a:lstStyle>
            <a:lvl1pPr algn="r">
              <a:defRPr>
                <a:solidFill>
                  <a:srgbClr val="808085"/>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4" name="Grafika 13">
            <a:extLst>
              <a:ext uri="{FF2B5EF4-FFF2-40B4-BE49-F238E27FC236}">
                <a16:creationId xmlns:a16="http://schemas.microsoft.com/office/drawing/2014/main" id="{F3AC94FF-7A89-D8C8-42A8-5099BEEDA5B8}"/>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1765" y="6231672"/>
            <a:ext cx="1017867" cy="360000"/>
          </a:xfrm>
          <a:prstGeom prst="rect">
            <a:avLst/>
          </a:prstGeom>
        </p:spPr>
      </p:pic>
      <p:sp>
        <p:nvSpPr>
          <p:cNvPr id="18" name="Virsraksts 1">
            <a:extLst>
              <a:ext uri="{FF2B5EF4-FFF2-40B4-BE49-F238E27FC236}">
                <a16:creationId xmlns:a16="http://schemas.microsoft.com/office/drawing/2014/main" id="{2574380F-BCC2-0FF3-6364-84211B82346F}"/>
              </a:ext>
            </a:extLst>
          </p:cNvPr>
          <p:cNvSpPr>
            <a:spLocks noGrp="1"/>
          </p:cNvSpPr>
          <p:nvPr>
            <p:ph type="ctrTitle" hasCustomPrompt="1"/>
          </p:nvPr>
        </p:nvSpPr>
        <p:spPr>
          <a:xfrm>
            <a:off x="625138" y="766355"/>
            <a:ext cx="5179314" cy="1907813"/>
          </a:xfrm>
        </p:spPr>
        <p:txBody>
          <a:bodyPr anchor="t">
            <a:noAutofit/>
          </a:bodyPr>
          <a:lstStyle>
            <a:lvl1pPr algn="l">
              <a:lnSpc>
                <a:spcPct val="100000"/>
              </a:lnSpc>
              <a:spcAft>
                <a:spcPts val="1000"/>
              </a:spcAft>
              <a:defRPr sz="3600">
                <a:solidFill>
                  <a:schemeClr val="tx1"/>
                </a:solidFill>
              </a:defRPr>
            </a:lvl1pPr>
          </a:lstStyle>
          <a:p>
            <a:r>
              <a:rPr lang="lv-LV" dirty="0"/>
              <a:t>Slaida virsraksts</a:t>
            </a:r>
          </a:p>
        </p:txBody>
      </p:sp>
      <p:sp>
        <p:nvSpPr>
          <p:cNvPr id="20" name="Teksta vietturis 3">
            <a:extLst>
              <a:ext uri="{FF2B5EF4-FFF2-40B4-BE49-F238E27FC236}">
                <a16:creationId xmlns:a16="http://schemas.microsoft.com/office/drawing/2014/main" id="{17858D0B-15BA-8DF5-C865-CFDECB555D04}"/>
              </a:ext>
            </a:extLst>
          </p:cNvPr>
          <p:cNvSpPr>
            <a:spLocks noGrp="1"/>
          </p:cNvSpPr>
          <p:nvPr>
            <p:ph type="body" sz="quarter" idx="37" hasCustomPrompt="1"/>
          </p:nvPr>
        </p:nvSpPr>
        <p:spPr>
          <a:xfrm>
            <a:off x="625475" y="3070225"/>
            <a:ext cx="5178922" cy="2717800"/>
          </a:xfrm>
        </p:spPr>
        <p:txBody>
          <a:bodyPr/>
          <a:lstStyle>
            <a:lvl1pPr>
              <a:spcAft>
                <a:spcPts val="1000"/>
              </a:spcAft>
              <a:defRPr sz="2000">
                <a:solidFill>
                  <a:schemeClr val="tx1"/>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lv-LV" dirty="0"/>
              <a:t>Neliels slaida tēmas apraksts. </a:t>
            </a:r>
            <a:r>
              <a:rPr lang="en-US" dirty="0" err="1"/>
              <a:t>Iesp</a:t>
            </a:r>
            <a:r>
              <a:rPr lang="lv-LV" dirty="0"/>
              <a:t>ē</a:t>
            </a:r>
            <a:r>
              <a:rPr lang="en-US" dirty="0"/>
              <a:t>jams</a:t>
            </a:r>
            <a:r>
              <a:rPr lang="lv-LV" dirty="0"/>
              <a:t> teksts pāris rindiņu apjomā.</a:t>
            </a:r>
          </a:p>
        </p:txBody>
      </p:sp>
      <p:sp>
        <p:nvSpPr>
          <p:cNvPr id="21" name="Taisnstūris 20">
            <a:extLst>
              <a:ext uri="{FF2B5EF4-FFF2-40B4-BE49-F238E27FC236}">
                <a16:creationId xmlns:a16="http://schemas.microsoft.com/office/drawing/2014/main" id="{F981984F-0D6A-B938-FC39-6A113DA09483}"/>
              </a:ext>
            </a:extLst>
          </p:cNvPr>
          <p:cNvSpPr/>
          <p:nvPr userDrawn="1"/>
        </p:nvSpPr>
        <p:spPr>
          <a:xfrm>
            <a:off x="751840" y="0"/>
            <a:ext cx="3053678" cy="3738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Diagrammas vietturis 8">
            <a:extLst>
              <a:ext uri="{FF2B5EF4-FFF2-40B4-BE49-F238E27FC236}">
                <a16:creationId xmlns:a16="http://schemas.microsoft.com/office/drawing/2014/main" id="{9867B8BC-EFE4-DB00-22FD-5CEBB6AEFB67}"/>
              </a:ext>
            </a:extLst>
          </p:cNvPr>
          <p:cNvSpPr>
            <a:spLocks noGrp="1"/>
          </p:cNvSpPr>
          <p:nvPr>
            <p:ph type="chart" sz="quarter" idx="31" hasCustomPrompt="1"/>
          </p:nvPr>
        </p:nvSpPr>
        <p:spPr>
          <a:xfrm>
            <a:off x="7039480" y="716043"/>
            <a:ext cx="4680815" cy="2448000"/>
          </a:xfrm>
        </p:spPr>
        <p:txBody>
          <a:bodyPr anchor="t"/>
          <a:lstStyle>
            <a:lvl1pPr algn="ctr">
              <a:defRPr>
                <a:solidFill>
                  <a:schemeClr val="accent1">
                    <a:lumMod val="75000"/>
                  </a:schemeClr>
                </a:solidFill>
              </a:defRPr>
            </a:lvl1pPr>
          </a:lstStyle>
          <a:p>
            <a:r>
              <a:rPr lang="lv-LV" dirty="0"/>
              <a:t>Grafiks</a:t>
            </a:r>
          </a:p>
        </p:txBody>
      </p:sp>
      <p:sp>
        <p:nvSpPr>
          <p:cNvPr id="22" name="Teksta vietturis 13">
            <a:extLst>
              <a:ext uri="{FF2B5EF4-FFF2-40B4-BE49-F238E27FC236}">
                <a16:creationId xmlns:a16="http://schemas.microsoft.com/office/drawing/2014/main" id="{6CEB5EFF-D5A1-6E03-C66B-5E94B0C49F11}"/>
              </a:ext>
            </a:extLst>
          </p:cNvPr>
          <p:cNvSpPr>
            <a:spLocks noGrp="1"/>
          </p:cNvSpPr>
          <p:nvPr>
            <p:ph type="body" sz="quarter" idx="29" hasCustomPrompt="1"/>
          </p:nvPr>
        </p:nvSpPr>
        <p:spPr>
          <a:xfrm>
            <a:off x="6933537" y="378026"/>
            <a:ext cx="4892703" cy="306752"/>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
        <p:nvSpPr>
          <p:cNvPr id="23" name="Diagrammas vietturis 8">
            <a:extLst>
              <a:ext uri="{FF2B5EF4-FFF2-40B4-BE49-F238E27FC236}">
                <a16:creationId xmlns:a16="http://schemas.microsoft.com/office/drawing/2014/main" id="{FD102D0D-B3CB-ED13-244B-11AC252917B7}"/>
              </a:ext>
            </a:extLst>
          </p:cNvPr>
          <p:cNvSpPr>
            <a:spLocks noGrp="1"/>
          </p:cNvSpPr>
          <p:nvPr>
            <p:ph type="chart" sz="quarter" idx="38" hasCustomPrompt="1"/>
          </p:nvPr>
        </p:nvSpPr>
        <p:spPr>
          <a:xfrm>
            <a:off x="7057856" y="3708109"/>
            <a:ext cx="4680815" cy="2448000"/>
          </a:xfrm>
        </p:spPr>
        <p:txBody>
          <a:bodyPr anchor="t"/>
          <a:lstStyle>
            <a:lvl1pPr algn="ctr">
              <a:defRPr>
                <a:solidFill>
                  <a:schemeClr val="accent1">
                    <a:lumMod val="75000"/>
                  </a:schemeClr>
                </a:solidFill>
              </a:defRPr>
            </a:lvl1pPr>
          </a:lstStyle>
          <a:p>
            <a:r>
              <a:rPr lang="lv-LV" dirty="0"/>
              <a:t>Grafiks</a:t>
            </a:r>
          </a:p>
        </p:txBody>
      </p:sp>
      <p:sp>
        <p:nvSpPr>
          <p:cNvPr id="24" name="Teksta vietturis 13">
            <a:extLst>
              <a:ext uri="{FF2B5EF4-FFF2-40B4-BE49-F238E27FC236}">
                <a16:creationId xmlns:a16="http://schemas.microsoft.com/office/drawing/2014/main" id="{CF34E264-B772-C1AD-F2E6-78C506FE5A21}"/>
              </a:ext>
            </a:extLst>
          </p:cNvPr>
          <p:cNvSpPr>
            <a:spLocks noGrp="1"/>
          </p:cNvSpPr>
          <p:nvPr>
            <p:ph type="body" sz="quarter" idx="39" hasCustomPrompt="1"/>
          </p:nvPr>
        </p:nvSpPr>
        <p:spPr>
          <a:xfrm>
            <a:off x="6951913" y="3363439"/>
            <a:ext cx="4892703" cy="306753"/>
          </a:xfrm>
        </p:spPr>
        <p:txBody>
          <a:bodyPr anchor="t">
            <a:noAutofit/>
          </a:bodyPr>
          <a:lstStyle>
            <a:lvl1pPr>
              <a:lnSpc>
                <a:spcPct val="100000"/>
              </a:lnSpc>
              <a:spcBef>
                <a:spcPts val="0"/>
              </a:spcBef>
              <a:defRPr sz="1600" b="1">
                <a:solidFill>
                  <a:schemeClr val="accent1">
                    <a:lumMod val="75000"/>
                  </a:schemeClr>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lv-LV" dirty="0"/>
              <a:t>Grafika virsraksts 16-18 </a:t>
            </a:r>
            <a:r>
              <a:rPr lang="lv-LV" dirty="0" err="1"/>
              <a:t>pt</a:t>
            </a:r>
            <a:r>
              <a:rPr lang="lv-LV" dirty="0"/>
              <a:t>. Šobrīd 16 </a:t>
            </a:r>
            <a:r>
              <a:rPr lang="lv-LV" dirty="0" err="1"/>
              <a:t>pt</a:t>
            </a:r>
            <a:r>
              <a:rPr lang="lv-LV" dirty="0"/>
              <a:t>.</a:t>
            </a:r>
          </a:p>
        </p:txBody>
      </p:sp>
    </p:spTree>
    <p:extLst>
      <p:ext uri="{BB962C8B-B14F-4D97-AF65-F5344CB8AC3E}">
        <p14:creationId xmlns:p14="http://schemas.microsoft.com/office/powerpoint/2010/main" val="32155622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grafiki_plašs">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36C9C872-8B56-EC42-E6EE-34DEBAA485AC}"/>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595240770"/>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grafiki_plašs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780000"/>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101112414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8" name="Grafika 17">
            <a:extLst>
              <a:ext uri="{FF2B5EF4-FFF2-40B4-BE49-F238E27FC236}">
                <a16:creationId xmlns:a16="http://schemas.microsoft.com/office/drawing/2014/main" id="{992764C2-3AB1-0F2F-FF86-E97E46E589C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2704" y="6230134"/>
            <a:ext cx="1017869" cy="360000"/>
          </a:xfrm>
          <a:prstGeom prst="rect">
            <a:avLst/>
          </a:prstGeom>
        </p:spPr>
      </p:pic>
    </p:spTree>
    <p:extLst>
      <p:ext uri="{BB962C8B-B14F-4D97-AF65-F5344CB8AC3E}">
        <p14:creationId xmlns:p14="http://schemas.microsoft.com/office/powerpoint/2010/main" val="3286862813"/>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460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646699"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646700"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6369058" y="1656000"/>
            <a:ext cx="5161515"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(14-18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6368131" y="2227006"/>
            <a:ext cx="5174070" cy="3484583"/>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2"/>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tx2"/>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pic>
        <p:nvPicPr>
          <p:cNvPr id="17" name="Grafika 16">
            <a:extLst>
              <a:ext uri="{FF2B5EF4-FFF2-40B4-BE49-F238E27FC236}">
                <a16:creationId xmlns:a16="http://schemas.microsoft.com/office/drawing/2014/main" id="{54EF53AF-5CD9-B0A4-2F7C-9B073D17F1A7}"/>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7237501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grafiki">
    <p:bg>
      <p:bgRef idx="1001">
        <a:schemeClr val="bg1"/>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bg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391777510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grafiki_gaišs">
    <p:bg>
      <p:bgRef idx="1001">
        <a:schemeClr val="bg2"/>
      </p:bgRef>
    </p:bg>
    <p:spTree>
      <p:nvGrpSpPr>
        <p:cNvPr id="1" name=""/>
        <p:cNvGrpSpPr/>
        <p:nvPr/>
      </p:nvGrpSpPr>
      <p:grpSpPr>
        <a:xfrm>
          <a:off x="0" y="0"/>
          <a:ext cx="0" cy="0"/>
          <a:chOff x="0" y="0"/>
          <a:chExt cx="0" cy="0"/>
        </a:xfrm>
      </p:grpSpPr>
      <p:sp>
        <p:nvSpPr>
          <p:cNvPr id="10" name="Taisnstūris 9">
            <a:extLst>
              <a:ext uri="{FF2B5EF4-FFF2-40B4-BE49-F238E27FC236}">
                <a16:creationId xmlns:a16="http://schemas.microsoft.com/office/drawing/2014/main" id="{6EC2F74E-6F29-4FA4-88C5-C1E3C70EB7D0}"/>
              </a:ext>
            </a:extLst>
          </p:cNvPr>
          <p:cNvSpPr/>
          <p:nvPr userDrawn="1"/>
        </p:nvSpPr>
        <p:spPr>
          <a:xfrm rot="16200000">
            <a:off x="-533733" y="533734"/>
            <a:ext cx="1440002"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aisnstūris 3">
            <a:extLst>
              <a:ext uri="{FF2B5EF4-FFF2-40B4-BE49-F238E27FC236}">
                <a16:creationId xmlns:a16="http://schemas.microsoft.com/office/drawing/2014/main" id="{B741A562-F606-4E4C-96E2-482DCFBB7FF8}"/>
              </a:ext>
            </a:extLst>
          </p:cNvPr>
          <p:cNvSpPr/>
          <p:nvPr userDrawn="1"/>
        </p:nvSpPr>
        <p:spPr>
          <a:xfrm>
            <a:off x="0" y="1440000"/>
            <a:ext cx="12192000" cy="541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 name="Teksta vietturis 4">
            <a:extLst>
              <a:ext uri="{FF2B5EF4-FFF2-40B4-BE49-F238E27FC236}">
                <a16:creationId xmlns:a16="http://schemas.microsoft.com/office/drawing/2014/main" id="{312C1001-261C-449D-A684-BA39C9B83879}"/>
              </a:ext>
            </a:extLst>
          </p:cNvPr>
          <p:cNvSpPr>
            <a:spLocks noGrp="1"/>
          </p:cNvSpPr>
          <p:nvPr>
            <p:ph type="body" sz="quarter" idx="30" hasCustomPrompt="1"/>
          </p:nvPr>
        </p:nvSpPr>
        <p:spPr>
          <a:xfrm>
            <a:off x="372534"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9" name="Diagrammas vietturis 8">
            <a:extLst>
              <a:ext uri="{FF2B5EF4-FFF2-40B4-BE49-F238E27FC236}">
                <a16:creationId xmlns:a16="http://schemas.microsoft.com/office/drawing/2014/main" id="{CF9A2706-6B7C-40CA-90B2-1A32D5F9C7E9}"/>
              </a:ext>
            </a:extLst>
          </p:cNvPr>
          <p:cNvSpPr>
            <a:spLocks noGrp="1"/>
          </p:cNvSpPr>
          <p:nvPr>
            <p:ph type="chart" sz="quarter" idx="31" hasCustomPrompt="1"/>
          </p:nvPr>
        </p:nvSpPr>
        <p:spPr>
          <a:xfrm>
            <a:off x="372534"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13" name="Teksta vietturis 4">
            <a:extLst>
              <a:ext uri="{FF2B5EF4-FFF2-40B4-BE49-F238E27FC236}">
                <a16:creationId xmlns:a16="http://schemas.microsoft.com/office/drawing/2014/main" id="{3A1DDAA5-FB2E-45DE-8616-805CA099DCCA}"/>
              </a:ext>
            </a:extLst>
          </p:cNvPr>
          <p:cNvSpPr>
            <a:spLocks noGrp="1"/>
          </p:cNvSpPr>
          <p:nvPr>
            <p:ph type="body" sz="quarter" idx="32" hasCustomPrompt="1"/>
          </p:nvPr>
        </p:nvSpPr>
        <p:spPr>
          <a:xfrm>
            <a:off x="4296000"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4" name="Diagrammas vietturis 8">
            <a:extLst>
              <a:ext uri="{FF2B5EF4-FFF2-40B4-BE49-F238E27FC236}">
                <a16:creationId xmlns:a16="http://schemas.microsoft.com/office/drawing/2014/main" id="{56E6F45A-40A5-4022-A14A-5682DAB57EEB}"/>
              </a:ext>
            </a:extLst>
          </p:cNvPr>
          <p:cNvSpPr>
            <a:spLocks noGrp="1"/>
          </p:cNvSpPr>
          <p:nvPr>
            <p:ph type="chart" sz="quarter" idx="33" hasCustomPrompt="1"/>
          </p:nvPr>
        </p:nvSpPr>
        <p:spPr>
          <a:xfrm>
            <a:off x="4296000"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sp>
        <p:nvSpPr>
          <p:cNvPr id="3" name="Slaida numura vietturis 2">
            <a:extLst>
              <a:ext uri="{FF2B5EF4-FFF2-40B4-BE49-F238E27FC236}">
                <a16:creationId xmlns:a16="http://schemas.microsoft.com/office/drawing/2014/main" id="{AAF9BFA5-C4E2-42F5-8B6D-F9D119355B6A}"/>
              </a:ext>
            </a:extLst>
          </p:cNvPr>
          <p:cNvSpPr>
            <a:spLocks noGrp="1"/>
          </p:cNvSpPr>
          <p:nvPr>
            <p:ph type="sldNum" sz="quarter" idx="34"/>
          </p:nvPr>
        </p:nvSpPr>
        <p:spPr>
          <a:xfrm>
            <a:off x="280800" y="6274800"/>
            <a:ext cx="483475" cy="365125"/>
          </a:xfrm>
        </p:spPr>
        <p:txBody>
          <a:bodyPr/>
          <a:lstStyle>
            <a:lvl1pPr>
              <a:defRPr>
                <a:solidFill>
                  <a:schemeClr val="tx1"/>
                </a:solidFill>
              </a:defRPr>
            </a:lvl1pPr>
          </a:lstStyle>
          <a:p>
            <a:fld id="{996AB5CB-324E-4DF2-A5C1-250B3D34230D}" type="slidenum">
              <a:rPr lang="lv-LV" smtClean="0"/>
              <a:pPr/>
              <a:t>‹#›</a:t>
            </a:fld>
            <a:endParaRPr lang="lv-LV"/>
          </a:p>
        </p:txBody>
      </p:sp>
      <p:sp>
        <p:nvSpPr>
          <p:cNvPr id="15" name="Teksta vietturis 2">
            <a:extLst>
              <a:ext uri="{FF2B5EF4-FFF2-40B4-BE49-F238E27FC236}">
                <a16:creationId xmlns:a16="http://schemas.microsoft.com/office/drawing/2014/main" id="{67143908-C96A-4CCB-B149-A87281BF0DE5}"/>
              </a:ext>
            </a:extLst>
          </p:cNvPr>
          <p:cNvSpPr>
            <a:spLocks noGrp="1"/>
          </p:cNvSpPr>
          <p:nvPr>
            <p:ph type="body" sz="quarter" idx="36" hasCustomPrompt="1"/>
          </p:nvPr>
        </p:nvSpPr>
        <p:spPr>
          <a:xfrm>
            <a:off x="661427" y="6345238"/>
            <a:ext cx="3910573"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16" name="Virsraksts 4">
            <a:extLst>
              <a:ext uri="{FF2B5EF4-FFF2-40B4-BE49-F238E27FC236}">
                <a16:creationId xmlns:a16="http://schemas.microsoft.com/office/drawing/2014/main" id="{F722829A-9796-458B-7C3B-EDAA6CAF8570}"/>
              </a:ext>
            </a:extLst>
          </p:cNvPr>
          <p:cNvSpPr>
            <a:spLocks noGrp="1"/>
          </p:cNvSpPr>
          <p:nvPr>
            <p:ph type="title" hasCustomPrompt="1"/>
          </p:nvPr>
        </p:nvSpPr>
        <p:spPr>
          <a:xfrm>
            <a:off x="646699" y="180000"/>
            <a:ext cx="10913917" cy="1051200"/>
          </a:xfrm>
        </p:spPr>
        <p:txBody>
          <a:bodyPr/>
          <a:lstStyle>
            <a:lvl1pPr>
              <a:defRPr sz="2800"/>
            </a:lvl1pPr>
          </a:lstStyle>
          <a:p>
            <a:pPr lvl="0"/>
            <a:r>
              <a:rPr lang="lv-LV" dirty="0"/>
              <a:t>Atziņas teksts jeb globālas iezīme, kas novērojamas grafikā. Atkarībā no teksta apjoma, fonta izmērs 24-36pt. Šobrīd 28 </a:t>
            </a:r>
            <a:r>
              <a:rPr lang="lv-LV" dirty="0" err="1"/>
              <a:t>pt</a:t>
            </a:r>
            <a:r>
              <a:rPr lang="lv-LV" dirty="0"/>
              <a:t>.</a:t>
            </a:r>
          </a:p>
        </p:txBody>
      </p:sp>
      <p:sp>
        <p:nvSpPr>
          <p:cNvPr id="2" name="Kājenes vietturis 1">
            <a:extLst>
              <a:ext uri="{FF2B5EF4-FFF2-40B4-BE49-F238E27FC236}">
                <a16:creationId xmlns:a16="http://schemas.microsoft.com/office/drawing/2014/main" id="{29972388-80D4-C420-EC45-36477B71DF58}"/>
              </a:ext>
            </a:extLst>
          </p:cNvPr>
          <p:cNvSpPr>
            <a:spLocks noGrp="1"/>
          </p:cNvSpPr>
          <p:nvPr>
            <p:ph type="ftr" sz="quarter" idx="37"/>
          </p:nvPr>
        </p:nvSpPr>
        <p:spPr>
          <a:xfrm>
            <a:off x="4944000" y="6281535"/>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
        <p:nvSpPr>
          <p:cNvPr id="17" name="Teksta vietturis 4">
            <a:extLst>
              <a:ext uri="{FF2B5EF4-FFF2-40B4-BE49-F238E27FC236}">
                <a16:creationId xmlns:a16="http://schemas.microsoft.com/office/drawing/2014/main" id="{F9A9A220-5DC3-1BC3-5C77-DAE98BF93F20}"/>
              </a:ext>
            </a:extLst>
          </p:cNvPr>
          <p:cNvSpPr>
            <a:spLocks noGrp="1"/>
          </p:cNvSpPr>
          <p:nvPr>
            <p:ph type="body" sz="quarter" idx="38" hasCustomPrompt="1"/>
          </p:nvPr>
        </p:nvSpPr>
        <p:spPr>
          <a:xfrm>
            <a:off x="8219466" y="1656000"/>
            <a:ext cx="3600000" cy="457200"/>
          </a:xfrm>
        </p:spPr>
        <p:txBody>
          <a:bodyPr anchor="t">
            <a:noAutofit/>
          </a:bodyPr>
          <a:lstStyle>
            <a:lvl1pPr>
              <a:spcBef>
                <a:spcPts val="0"/>
              </a:spcBef>
              <a:defRPr sz="1600" b="1">
                <a:solidFill>
                  <a:schemeClr val="accent1">
                    <a:lumMod val="75000"/>
                  </a:schemeClr>
                </a:solidFill>
              </a:defRPr>
            </a:lvl1pPr>
          </a:lstStyle>
          <a:p>
            <a:pPr lvl="0"/>
            <a:r>
              <a:rPr lang="lv-LV" dirty="0"/>
              <a:t>Grafika virsraksts (14-16 </a:t>
            </a:r>
            <a:r>
              <a:rPr lang="lv-LV" dirty="0" err="1"/>
              <a:t>pt</a:t>
            </a:r>
            <a:r>
              <a:rPr lang="lv-LV" dirty="0"/>
              <a:t>)</a:t>
            </a:r>
          </a:p>
        </p:txBody>
      </p:sp>
      <p:sp>
        <p:nvSpPr>
          <p:cNvPr id="18" name="Diagrammas vietturis 8">
            <a:extLst>
              <a:ext uri="{FF2B5EF4-FFF2-40B4-BE49-F238E27FC236}">
                <a16:creationId xmlns:a16="http://schemas.microsoft.com/office/drawing/2014/main" id="{7CA4B60A-8587-D7B5-3AAB-864C430108C5}"/>
              </a:ext>
            </a:extLst>
          </p:cNvPr>
          <p:cNvSpPr>
            <a:spLocks noGrp="1"/>
          </p:cNvSpPr>
          <p:nvPr>
            <p:ph type="chart" sz="quarter" idx="39" hasCustomPrompt="1"/>
          </p:nvPr>
        </p:nvSpPr>
        <p:spPr>
          <a:xfrm>
            <a:off x="8219466" y="2227006"/>
            <a:ext cx="3600000" cy="3813432"/>
          </a:xfrm>
        </p:spPr>
        <p:txBody>
          <a:bodyPr anchor="t"/>
          <a:lstStyle>
            <a:lvl1pPr algn="ctr">
              <a:spcBef>
                <a:spcPts val="0"/>
              </a:spcBef>
              <a:defRPr>
                <a:solidFill>
                  <a:schemeClr val="accent1">
                    <a:lumMod val="75000"/>
                  </a:schemeClr>
                </a:solidFill>
              </a:defRPr>
            </a:lvl1pPr>
          </a:lstStyle>
          <a:p>
            <a:r>
              <a:rPr lang="lv-LV" dirty="0"/>
              <a:t>Grafiks</a:t>
            </a:r>
          </a:p>
        </p:txBody>
      </p:sp>
      <p:pic>
        <p:nvPicPr>
          <p:cNvPr id="20" name="Grafika 19">
            <a:extLst>
              <a:ext uri="{FF2B5EF4-FFF2-40B4-BE49-F238E27FC236}">
                <a16:creationId xmlns:a16="http://schemas.microsoft.com/office/drawing/2014/main" id="{BD0AA9C2-BDC7-562B-6CB1-647196A120C5}"/>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18802" y="6231672"/>
            <a:ext cx="1017867" cy="360000"/>
          </a:xfrm>
          <a:prstGeom prst="rect">
            <a:avLst/>
          </a:prstGeom>
        </p:spPr>
      </p:pic>
    </p:spTree>
    <p:extLst>
      <p:ext uri="{BB962C8B-B14F-4D97-AF65-F5344CB8AC3E}">
        <p14:creationId xmlns:p14="http://schemas.microsoft.com/office/powerpoint/2010/main" val="284106642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diagrammas">
    <p:bg>
      <p:bgRef idx="1001">
        <a:schemeClr val="bg1"/>
      </p:bgRef>
    </p:bg>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DE7D74FA-10D0-44B0-88AA-AE153A8ABB4C}"/>
              </a:ext>
            </a:extLst>
          </p:cNvPr>
          <p:cNvSpPr/>
          <p:nvPr userDrawn="1"/>
        </p:nvSpPr>
        <p:spPr>
          <a:xfrm flipV="1">
            <a:off x="-1" y="1800001"/>
            <a:ext cx="12192000" cy="50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s 1">
            <a:extLst>
              <a:ext uri="{FF2B5EF4-FFF2-40B4-BE49-F238E27FC236}">
                <a16:creationId xmlns:a16="http://schemas.microsoft.com/office/drawing/2014/main" id="{4074B618-EE50-4248-B793-808918B4B951}"/>
              </a:ext>
            </a:extLst>
          </p:cNvPr>
          <p:cNvSpPr>
            <a:spLocks noGrp="1"/>
          </p:cNvSpPr>
          <p:nvPr>
            <p:ph type="ctrTitle" hasCustomPrompt="1"/>
          </p:nvPr>
        </p:nvSpPr>
        <p:spPr>
          <a:xfrm>
            <a:off x="648000" y="324000"/>
            <a:ext cx="10895256" cy="1160060"/>
          </a:xfrm>
        </p:spPr>
        <p:txBody>
          <a:bodyPr anchor="ctr">
            <a:noAutofit/>
          </a:bodyPr>
          <a:lstStyle>
            <a:lvl1pPr algn="l">
              <a:lnSpc>
                <a:spcPct val="100000"/>
              </a:lnSpc>
              <a:defRPr sz="3600">
                <a:solidFill>
                  <a:schemeClr val="tx1"/>
                </a:solidFill>
              </a:defRPr>
            </a:lvl1pPr>
          </a:lstStyle>
          <a:p>
            <a:r>
              <a:rPr lang="lv-LV" dirty="0"/>
              <a:t>Slaida nosaukums</a:t>
            </a:r>
          </a:p>
        </p:txBody>
      </p:sp>
      <p:sp>
        <p:nvSpPr>
          <p:cNvPr id="10" name="Taisnstūris 9">
            <a:extLst>
              <a:ext uri="{FF2B5EF4-FFF2-40B4-BE49-F238E27FC236}">
                <a16:creationId xmlns:a16="http://schemas.microsoft.com/office/drawing/2014/main" id="{6EC2F74E-6F29-4FA4-88C5-C1E3C70EB7D0}"/>
              </a:ext>
            </a:extLst>
          </p:cNvPr>
          <p:cNvSpPr/>
          <p:nvPr userDrawn="1"/>
        </p:nvSpPr>
        <p:spPr>
          <a:xfrm rot="16200000">
            <a:off x="-713734" y="713734"/>
            <a:ext cx="1800000" cy="3725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Slaida numura vietturis 3">
            <a:extLst>
              <a:ext uri="{FF2B5EF4-FFF2-40B4-BE49-F238E27FC236}">
                <a16:creationId xmlns:a16="http://schemas.microsoft.com/office/drawing/2014/main" id="{8CB8EB0B-FD53-45EC-9AE6-5BD53AC00820}"/>
              </a:ext>
            </a:extLst>
          </p:cNvPr>
          <p:cNvSpPr>
            <a:spLocks noGrp="1"/>
          </p:cNvSpPr>
          <p:nvPr>
            <p:ph type="sldNum" sz="quarter" idx="33"/>
          </p:nvPr>
        </p:nvSpPr>
        <p:spPr/>
        <p:txBody>
          <a:bodyPr/>
          <a:lstStyle>
            <a:lvl1pPr>
              <a:defRPr>
                <a:solidFill>
                  <a:schemeClr val="bg1"/>
                </a:solidFill>
              </a:defRPr>
            </a:lvl1pPr>
          </a:lstStyle>
          <a:p>
            <a:fld id="{712B737D-8E28-4713-A82C-8BA69049BAD4}" type="slidenum">
              <a:rPr lang="lv-LV" smtClean="0"/>
              <a:pPr/>
              <a:t>‹#›</a:t>
            </a:fld>
            <a:endParaRPr lang="lv-LV"/>
          </a:p>
        </p:txBody>
      </p:sp>
      <p:sp>
        <p:nvSpPr>
          <p:cNvPr id="7" name="Diagrammas vietturis 6">
            <a:extLst>
              <a:ext uri="{FF2B5EF4-FFF2-40B4-BE49-F238E27FC236}">
                <a16:creationId xmlns:a16="http://schemas.microsoft.com/office/drawing/2014/main" id="{CADA48F4-10BC-4A3E-A31B-072C017295C1}"/>
              </a:ext>
            </a:extLst>
          </p:cNvPr>
          <p:cNvSpPr>
            <a:spLocks noGrp="1"/>
          </p:cNvSpPr>
          <p:nvPr>
            <p:ph type="chart" sz="quarter" idx="34"/>
          </p:nvPr>
        </p:nvSpPr>
        <p:spPr>
          <a:xfrm>
            <a:off x="1162952" y="2194128"/>
            <a:ext cx="2263775" cy="2263775"/>
          </a:xfrm>
        </p:spPr>
        <p:txBody>
          <a:bodyPr/>
          <a:lstStyle>
            <a:lvl1pPr algn="ctr">
              <a:defRPr>
                <a:solidFill>
                  <a:schemeClr val="accent1">
                    <a:lumMod val="75000"/>
                  </a:schemeClr>
                </a:solidFill>
              </a:defRPr>
            </a:lvl1pPr>
          </a:lstStyle>
          <a:p>
            <a:endParaRPr lang="lv-LV"/>
          </a:p>
        </p:txBody>
      </p:sp>
      <p:sp>
        <p:nvSpPr>
          <p:cNvPr id="28" name="Diagrammas vietturis 6">
            <a:extLst>
              <a:ext uri="{FF2B5EF4-FFF2-40B4-BE49-F238E27FC236}">
                <a16:creationId xmlns:a16="http://schemas.microsoft.com/office/drawing/2014/main" id="{F1FE343D-BD62-4C87-ADFF-2B43AD9E74A9}"/>
              </a:ext>
            </a:extLst>
          </p:cNvPr>
          <p:cNvSpPr>
            <a:spLocks noGrp="1"/>
          </p:cNvSpPr>
          <p:nvPr>
            <p:ph type="chart" sz="quarter" idx="35"/>
          </p:nvPr>
        </p:nvSpPr>
        <p:spPr>
          <a:xfrm>
            <a:off x="4964111" y="2201181"/>
            <a:ext cx="2263775" cy="2263775"/>
          </a:xfrm>
        </p:spPr>
        <p:txBody>
          <a:bodyPr/>
          <a:lstStyle>
            <a:lvl1pPr algn="ctr">
              <a:defRPr>
                <a:solidFill>
                  <a:schemeClr val="accent1">
                    <a:lumMod val="75000"/>
                  </a:schemeClr>
                </a:solidFill>
              </a:defRPr>
            </a:lvl1pPr>
          </a:lstStyle>
          <a:p>
            <a:endParaRPr lang="lv-LV"/>
          </a:p>
        </p:txBody>
      </p:sp>
      <p:sp>
        <p:nvSpPr>
          <p:cNvPr id="29" name="Diagrammas vietturis 6">
            <a:extLst>
              <a:ext uri="{FF2B5EF4-FFF2-40B4-BE49-F238E27FC236}">
                <a16:creationId xmlns:a16="http://schemas.microsoft.com/office/drawing/2014/main" id="{D54269A1-1455-4CF7-BFC5-2C69B086CB01}"/>
              </a:ext>
            </a:extLst>
          </p:cNvPr>
          <p:cNvSpPr>
            <a:spLocks noGrp="1"/>
          </p:cNvSpPr>
          <p:nvPr>
            <p:ph type="chart" sz="quarter" idx="36"/>
          </p:nvPr>
        </p:nvSpPr>
        <p:spPr>
          <a:xfrm>
            <a:off x="8765273" y="2194128"/>
            <a:ext cx="2263775" cy="2263775"/>
          </a:xfrm>
        </p:spPr>
        <p:txBody>
          <a:bodyPr/>
          <a:lstStyle>
            <a:lvl1pPr algn="ctr">
              <a:defRPr>
                <a:solidFill>
                  <a:schemeClr val="accent1">
                    <a:lumMod val="75000"/>
                  </a:schemeClr>
                </a:solidFill>
              </a:defRPr>
            </a:lvl1pPr>
          </a:lstStyle>
          <a:p>
            <a:endParaRPr lang="lv-LV"/>
          </a:p>
        </p:txBody>
      </p:sp>
      <p:sp>
        <p:nvSpPr>
          <p:cNvPr id="21" name="Teksta vietturis 20">
            <a:extLst>
              <a:ext uri="{FF2B5EF4-FFF2-40B4-BE49-F238E27FC236}">
                <a16:creationId xmlns:a16="http://schemas.microsoft.com/office/drawing/2014/main" id="{06E4E967-BDE3-42FB-88C9-D036AABF0B44}"/>
              </a:ext>
            </a:extLst>
          </p:cNvPr>
          <p:cNvSpPr>
            <a:spLocks noGrp="1"/>
          </p:cNvSpPr>
          <p:nvPr>
            <p:ph type="body" sz="quarter" idx="37"/>
          </p:nvPr>
        </p:nvSpPr>
        <p:spPr>
          <a:xfrm>
            <a:off x="759727"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0" name="Teksta vietturis 20">
            <a:extLst>
              <a:ext uri="{FF2B5EF4-FFF2-40B4-BE49-F238E27FC236}">
                <a16:creationId xmlns:a16="http://schemas.microsoft.com/office/drawing/2014/main" id="{DB1224CD-0C35-4F5C-9401-14A16B9A6A39}"/>
              </a:ext>
            </a:extLst>
          </p:cNvPr>
          <p:cNvSpPr>
            <a:spLocks noGrp="1"/>
          </p:cNvSpPr>
          <p:nvPr>
            <p:ph type="body" sz="quarter" idx="38"/>
          </p:nvPr>
        </p:nvSpPr>
        <p:spPr>
          <a:xfrm>
            <a:off x="4560885" y="5023248"/>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1" name="Teksta vietturis 20">
            <a:extLst>
              <a:ext uri="{FF2B5EF4-FFF2-40B4-BE49-F238E27FC236}">
                <a16:creationId xmlns:a16="http://schemas.microsoft.com/office/drawing/2014/main" id="{70D3C581-FC3D-43E5-84D0-47ADFE9F8FC0}"/>
              </a:ext>
            </a:extLst>
          </p:cNvPr>
          <p:cNvSpPr>
            <a:spLocks noGrp="1"/>
          </p:cNvSpPr>
          <p:nvPr>
            <p:ph type="body" sz="quarter" idx="39"/>
          </p:nvPr>
        </p:nvSpPr>
        <p:spPr>
          <a:xfrm>
            <a:off x="8362048" y="5020310"/>
            <a:ext cx="3070225" cy="992188"/>
          </a:xfrm>
        </p:spPr>
        <p:txBody>
          <a:bodyPr/>
          <a:lstStyle>
            <a:lvl1pPr algn="ctr">
              <a:spcBef>
                <a:spcPts val="0"/>
              </a:spcBef>
              <a:defRPr sz="1800">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Noklikšķiniet, lai rediģētu šablona teksta stilus</a:t>
            </a:r>
          </a:p>
        </p:txBody>
      </p:sp>
      <p:sp>
        <p:nvSpPr>
          <p:cNvPr id="32" name="Teksta vietturis 20">
            <a:extLst>
              <a:ext uri="{FF2B5EF4-FFF2-40B4-BE49-F238E27FC236}">
                <a16:creationId xmlns:a16="http://schemas.microsoft.com/office/drawing/2014/main" id="{134BC696-63AB-488C-B344-AA7FF8685D3A}"/>
              </a:ext>
            </a:extLst>
          </p:cNvPr>
          <p:cNvSpPr>
            <a:spLocks noGrp="1"/>
          </p:cNvSpPr>
          <p:nvPr>
            <p:ph type="body" sz="quarter" idx="40" hasCustomPrompt="1"/>
          </p:nvPr>
        </p:nvSpPr>
        <p:spPr>
          <a:xfrm>
            <a:off x="761999"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3" name="Teksta vietturis 20">
            <a:extLst>
              <a:ext uri="{FF2B5EF4-FFF2-40B4-BE49-F238E27FC236}">
                <a16:creationId xmlns:a16="http://schemas.microsoft.com/office/drawing/2014/main" id="{98037AC3-C53F-42D7-9D6D-DFE60F5FDB89}"/>
              </a:ext>
            </a:extLst>
          </p:cNvPr>
          <p:cNvSpPr>
            <a:spLocks noGrp="1"/>
          </p:cNvSpPr>
          <p:nvPr>
            <p:ph type="body" sz="quarter" idx="41" hasCustomPrompt="1"/>
          </p:nvPr>
        </p:nvSpPr>
        <p:spPr>
          <a:xfrm>
            <a:off x="4563157" y="4602442"/>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34" name="Teksta vietturis 20">
            <a:extLst>
              <a:ext uri="{FF2B5EF4-FFF2-40B4-BE49-F238E27FC236}">
                <a16:creationId xmlns:a16="http://schemas.microsoft.com/office/drawing/2014/main" id="{CED02F41-3303-46BC-86AB-7C323F348F9E}"/>
              </a:ext>
            </a:extLst>
          </p:cNvPr>
          <p:cNvSpPr>
            <a:spLocks noGrp="1"/>
          </p:cNvSpPr>
          <p:nvPr>
            <p:ph type="body" sz="quarter" idx="42" hasCustomPrompt="1"/>
          </p:nvPr>
        </p:nvSpPr>
        <p:spPr>
          <a:xfrm>
            <a:off x="8364320" y="4599504"/>
            <a:ext cx="3070225" cy="479284"/>
          </a:xfrm>
        </p:spPr>
        <p:txBody>
          <a:bodyPr/>
          <a:lstStyle>
            <a:lvl1pPr algn="ctr">
              <a:spcBef>
                <a:spcPts val="0"/>
              </a:spcBef>
              <a:defRPr sz="1800" b="1">
                <a:solidFill>
                  <a:schemeClr val="accent1">
                    <a:lumMod val="75000"/>
                  </a:schemeClr>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lv-LV" dirty="0"/>
              <a:t>Grafika nosaukums</a:t>
            </a:r>
          </a:p>
        </p:txBody>
      </p:sp>
      <p:sp>
        <p:nvSpPr>
          <p:cNvPr id="16" name="Teksta vietturis 2">
            <a:extLst>
              <a:ext uri="{FF2B5EF4-FFF2-40B4-BE49-F238E27FC236}">
                <a16:creationId xmlns:a16="http://schemas.microsoft.com/office/drawing/2014/main" id="{D8AE4074-F4F3-405F-850C-1A22190BF394}"/>
              </a:ext>
            </a:extLst>
          </p:cNvPr>
          <p:cNvSpPr>
            <a:spLocks noGrp="1"/>
          </p:cNvSpPr>
          <p:nvPr>
            <p:ph type="body" sz="quarter" idx="43" hasCustomPrompt="1"/>
          </p:nvPr>
        </p:nvSpPr>
        <p:spPr>
          <a:xfrm>
            <a:off x="759727" y="6353381"/>
            <a:ext cx="3801158" cy="207962"/>
          </a:xfrm>
        </p:spPr>
        <p:txBody>
          <a:bodyPr anchor="ctr"/>
          <a:lstStyle>
            <a:lvl1pPr algn="l">
              <a:defRPr sz="800">
                <a:solidFill>
                  <a:schemeClr val="accent1">
                    <a:lumMod val="75000"/>
                  </a:schemeClr>
                </a:solidFill>
              </a:defRPr>
            </a:lvl1pPr>
            <a:lvl2pPr algn="l">
              <a:defRPr sz="900">
                <a:solidFill>
                  <a:schemeClr val="tx2"/>
                </a:solidFill>
              </a:defRPr>
            </a:lvl2pPr>
            <a:lvl3pPr algn="l">
              <a:defRPr sz="900">
                <a:solidFill>
                  <a:schemeClr val="tx2"/>
                </a:solidFill>
              </a:defRPr>
            </a:lvl3pPr>
            <a:lvl4pPr algn="l">
              <a:defRPr sz="900">
                <a:solidFill>
                  <a:schemeClr val="tx2"/>
                </a:solidFill>
              </a:defRPr>
            </a:lvl4pPr>
            <a:lvl5pPr algn="l">
              <a:defRPr sz="900">
                <a:solidFill>
                  <a:schemeClr val="tx2"/>
                </a:solidFill>
              </a:defRPr>
            </a:lvl5pPr>
          </a:lstStyle>
          <a:p>
            <a:pPr lvl="0"/>
            <a:r>
              <a:rPr lang="lv-LV" dirty="0"/>
              <a:t>Vieta grafika avota tekstam</a:t>
            </a:r>
          </a:p>
        </p:txBody>
      </p:sp>
      <p:sp>
        <p:nvSpPr>
          <p:cNvPr id="5" name="Kājenes vietturis 4">
            <a:extLst>
              <a:ext uri="{FF2B5EF4-FFF2-40B4-BE49-F238E27FC236}">
                <a16:creationId xmlns:a16="http://schemas.microsoft.com/office/drawing/2014/main" id="{63D2C121-668F-FA17-F9F8-685820952AEC}"/>
              </a:ext>
            </a:extLst>
          </p:cNvPr>
          <p:cNvSpPr>
            <a:spLocks noGrp="1"/>
          </p:cNvSpPr>
          <p:nvPr>
            <p:ph type="ftr" sz="quarter" idx="44"/>
          </p:nvPr>
        </p:nvSpPr>
        <p:spPr>
          <a:xfrm>
            <a:off x="4944000" y="6282000"/>
            <a:ext cx="2304000" cy="360000"/>
          </a:xfrm>
        </p:spPr>
        <p:txBody>
          <a:bodyPr/>
          <a:lstStyle>
            <a:lvl1pPr algn="ctr">
              <a:defRPr>
                <a:solidFill>
                  <a:srgbClr val="8D8D97"/>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26032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5.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8"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7.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4" Type="http://schemas.openxmlformats.org/officeDocument/2006/relationships/slideLayout" Target="../slideLayouts/slideLayout11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8" name="Kājenes vietturis 7">
            <a:extLst>
              <a:ext uri="{FF2B5EF4-FFF2-40B4-BE49-F238E27FC236}">
                <a16:creationId xmlns:a16="http://schemas.microsoft.com/office/drawing/2014/main" id="{2F78835B-9CAE-E054-2C91-C50B3EE7FFF2}"/>
              </a:ext>
            </a:extLst>
          </p:cNvPr>
          <p:cNvSpPr>
            <a:spLocks noGrp="1"/>
          </p:cNvSpPr>
          <p:nvPr>
            <p:ph type="ftr" sz="quarter" idx="3"/>
          </p:nvPr>
        </p:nvSpPr>
        <p:spPr>
          <a:xfrm>
            <a:off x="-68400" y="6084000"/>
            <a:ext cx="3794400" cy="360000"/>
          </a:xfrm>
          <a:prstGeom prst="rect">
            <a:avLst/>
          </a:prstGeom>
        </p:spPr>
        <p:txBody>
          <a:bodyPr vert="horz" lIns="828000" tIns="45720" rIns="91440" bIns="45720" rtlCol="0" anchor="ctr"/>
          <a:lstStyle>
            <a:lvl1pPr algn="l">
              <a:defRPr sz="900">
                <a:solidFill>
                  <a:schemeClr val="tx1">
                    <a:tint val="75000"/>
                  </a:schemeClr>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3426590"/>
      </p:ext>
    </p:extLst>
  </p:cSld>
  <p:clrMap bg1="lt1" tx1="dk1" bg2="lt2" tx2="dk2" accent1="accent1" accent2="accent2" accent3="accent3" accent4="accent4" accent5="accent5" accent6="accent6" hlink="hlink" folHlink="folHlink"/>
  <p:sldLayoutIdLst>
    <p:sldLayoutId id="2147483842" r:id="rId1"/>
    <p:sldLayoutId id="2147483668" r:id="rId2"/>
    <p:sldLayoutId id="2147483660" r:id="rId3"/>
    <p:sldLayoutId id="2147483667" r:id="rId4"/>
    <p:sldLayoutId id="2147483703" r:id="rId5"/>
    <p:sldLayoutId id="2147483704" r:id="rId6"/>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tx1"/>
                </a:solidFill>
              </a:defRPr>
            </a:lvl1pPr>
          </a:lstStyle>
          <a:p>
            <a:fld id="{0C9F65A0-2F09-4141-8FCD-F0391BF63056}" type="slidenum">
              <a:rPr lang="lv-LV" smtClean="0"/>
              <a:pPr/>
              <a:t>‹#›</a:t>
            </a:fld>
            <a:endParaRPr lang="lv-LV"/>
          </a:p>
        </p:txBody>
      </p:sp>
      <p:sp>
        <p:nvSpPr>
          <p:cNvPr id="5" name="Kājenes vietturis 4">
            <a:extLst>
              <a:ext uri="{FF2B5EF4-FFF2-40B4-BE49-F238E27FC236}">
                <a16:creationId xmlns:a16="http://schemas.microsoft.com/office/drawing/2014/main" id="{BD0CCEB8-A736-C9B1-E8D1-BFC701D1C63D}"/>
              </a:ext>
            </a:extLst>
          </p:cNvPr>
          <p:cNvSpPr>
            <a:spLocks noGrp="1"/>
          </p:cNvSpPr>
          <p:nvPr>
            <p:ph type="ftr" sz="quarter" idx="3"/>
          </p:nvPr>
        </p:nvSpPr>
        <p:spPr>
          <a:xfrm>
            <a:off x="4656000" y="6478126"/>
            <a:ext cx="2880000" cy="396000"/>
          </a:xfrm>
          <a:prstGeom prst="rect">
            <a:avLst/>
          </a:prstGeom>
        </p:spPr>
        <p:txBody>
          <a:bodyPr vert="horz" lIns="91440" tIns="45720" rIns="91440" bIns="45720" rtlCol="0" anchor="ctr"/>
          <a:lstStyle>
            <a:lvl1pPr algn="ctr">
              <a:defRPr sz="900">
                <a:solidFill>
                  <a:srgbClr val="A2A9AD"/>
                </a:solidFill>
              </a:defRPr>
            </a:lvl1pPr>
          </a:lstStyle>
          <a:p>
            <a:r>
              <a:rPr lang="lv-LV" b="1" spc="350">
                <a:ea typeface="Open Sans" panose="020B0606030504020204" pitchFamily="34" charset="0"/>
                <a:cs typeface="Open Sans" panose="020B0606030504020204" pitchFamily="34" charset="0"/>
              </a:rPr>
              <a:t>RESTRICTED INFORMATION</a:t>
            </a:r>
            <a:endParaRPr lang="lv-LV" b="1" spc="35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2455968"/>
      </p:ext>
    </p:extLst>
  </p:cSld>
  <p:clrMap bg1="lt1" tx1="dk1" bg2="lt2" tx2="dk2" accent1="accent1" accent2="accent2" accent3="accent3" accent4="accent4" accent5="accent5" accent6="accent6" hlink="hlink" folHlink="folHlink"/>
  <p:sldLayoutIdLst>
    <p:sldLayoutId id="2147483770" r:id="rId1"/>
    <p:sldLayoutId id="2147483777" r:id="rId2"/>
    <p:sldLayoutId id="2147483772" r:id="rId3"/>
    <p:sldLayoutId id="2147483773" r:id="rId4"/>
    <p:sldLayoutId id="2147483774" r:id="rId5"/>
    <p:sldLayoutId id="2147483775" r:id="rId6"/>
    <p:sldLayoutId id="2147483782" r:id="rId7"/>
    <p:sldLayoutId id="214748378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02ACBDA-1B20-B664-BDCD-F59281CA24A8}"/>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971803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693" r:id="rId3"/>
    <p:sldLayoutId id="2147483827" r:id="rId4"/>
    <p:sldLayoutId id="2147483694" r:id="rId5"/>
    <p:sldLayoutId id="2147483826" r:id="rId6"/>
    <p:sldLayoutId id="2147483705" r:id="rId7"/>
    <p:sldLayoutId id="2147483825" r:id="rId8"/>
    <p:sldLayoutId id="2147483718" r:id="rId9"/>
    <p:sldLayoutId id="2147483824" r:id="rId10"/>
    <p:sldLayoutId id="2147483710" r:id="rId11"/>
    <p:sldLayoutId id="2147483823" r:id="rId12"/>
    <p:sldLayoutId id="2147483711" r:id="rId13"/>
    <p:sldLayoutId id="2147483822" r:id="rId14"/>
    <p:sldLayoutId id="2147483699" r:id="rId15"/>
    <p:sldLayoutId id="2147483821" r:id="rId16"/>
    <p:sldLayoutId id="2147483702" r:id="rId17"/>
    <p:sldLayoutId id="2147483820" r:id="rId1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646DA06C-E4FD-91BA-1783-8676F20801E5}"/>
              </a:ext>
            </a:extLst>
          </p:cNvPr>
          <p:cNvSpPr>
            <a:spLocks noGrp="1"/>
          </p:cNvSpPr>
          <p:nvPr>
            <p:ph type="ftr" sz="quarter" idx="3"/>
          </p:nvPr>
        </p:nvSpPr>
        <p:spPr>
          <a:xfrm>
            <a:off x="4944000" y="6282000"/>
            <a:ext cx="2304000" cy="365125"/>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0708002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665" r:id="rId7"/>
    <p:sldLayoutId id="2147483898" r:id="rId8"/>
    <p:sldLayoutId id="2147483672" r:id="rId9"/>
    <p:sldLayoutId id="2147483897" r:id="rId10"/>
    <p:sldLayoutId id="2147483758" r:id="rId11"/>
    <p:sldLayoutId id="2147483760" r:id="rId12"/>
    <p:sldLayoutId id="2147483677" r:id="rId13"/>
    <p:sldLayoutId id="2147483895" r:id="rId14"/>
    <p:sldLayoutId id="2147483698" r:id="rId15"/>
    <p:sldLayoutId id="2147483896" r:id="rId16"/>
    <p:sldLayoutId id="2147483708" r:id="rId17"/>
    <p:sldLayoutId id="2147483709" r:id="rId18"/>
  </p:sldLayoutIdLst>
  <p:hf hdr="0" ftr="0" dt="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796003F4-52E5-4FEE-FCBE-126919087DE6}"/>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42334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673" r:id="rId3"/>
    <p:sldLayoutId id="2147483894" r:id="rId4"/>
    <p:sldLayoutId id="2147483674" r:id="rId5"/>
    <p:sldLayoutId id="2147483893" r:id="rId6"/>
    <p:sldLayoutId id="2147483712" r:id="rId7"/>
    <p:sldLayoutId id="2147483892" r:id="rId8"/>
    <p:sldLayoutId id="2147483713" r:id="rId9"/>
    <p:sldLayoutId id="2147483891" r:id="rId10"/>
    <p:sldLayoutId id="2147483685" r:id="rId11"/>
    <p:sldLayoutId id="2147483888" r:id="rId12"/>
    <p:sldLayoutId id="2147483686" r:id="rId13"/>
    <p:sldLayoutId id="2147483887" r:id="rId14"/>
    <p:sldLayoutId id="2147483691" r:id="rId15"/>
    <p:sldLayoutId id="2147483886" r:id="rId16"/>
    <p:sldLayoutId id="2147483692" r:id="rId17"/>
    <p:sldLayoutId id="2147483885" r:id="rId18"/>
    <p:sldLayoutId id="2147483901" r:id="rId19"/>
    <p:sldLayoutId id="2147483902" r:id="rId20"/>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BCC1FF3-4DE5-4ECB-179D-94B8D0AE5AE1}"/>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73023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1" r:id="rId3"/>
    <p:sldLayoutId id="2147483872" r:id="rId4"/>
    <p:sldLayoutId id="2147483889" r:id="rId5"/>
    <p:sldLayoutId id="2147483890" r:id="rId6"/>
    <p:sldLayoutId id="2147483883" r:id="rId7"/>
    <p:sldLayoutId id="2147483884" r:id="rId8"/>
    <p:sldLayoutId id="2147483878" r:id="rId9"/>
    <p:sldLayoutId id="2147483879"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4" r:id="rId19"/>
    <p:sldLayoutId id="2147483870" r:id="rId20"/>
    <p:sldLayoutId id="2147483881" r:id="rId21"/>
    <p:sldLayoutId id="2147483882" r:id="rId22"/>
    <p:sldLayoutId id="2147483863" r:id="rId23"/>
    <p:sldLayoutId id="2147483867" r:id="rId24"/>
    <p:sldLayoutId id="2147483873" r:id="rId25"/>
    <p:sldLayoutId id="2147483874" r:id="rId26"/>
    <p:sldLayoutId id="2147483868" r:id="rId27"/>
    <p:sldLayoutId id="2147483869" r:id="rId28"/>
    <p:sldLayoutId id="2147483865" r:id="rId29"/>
    <p:sldLayoutId id="2147483866" r:id="rId30"/>
    <p:sldLayoutId id="2147483875" r:id="rId31"/>
    <p:sldLayoutId id="2147483876" r:id="rId32"/>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4FACD8B0-61FF-4529-9F50-7FD216B3B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8BD76D0E-9A59-467D-BA37-BC278D5E115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98D764CB-3571-44C5-9A52-DB1411B6DEA7}"/>
              </a:ext>
            </a:extLst>
          </p:cNvPr>
          <p:cNvSpPr>
            <a:spLocks noGrp="1"/>
          </p:cNvSpPr>
          <p:nvPr>
            <p:ph type="sldNum" sz="quarter" idx="4"/>
          </p:nvPr>
        </p:nvSpPr>
        <p:spPr>
          <a:xfrm>
            <a:off x="279780" y="6274800"/>
            <a:ext cx="482400" cy="365125"/>
          </a:xfrm>
          <a:prstGeom prst="rect">
            <a:avLst/>
          </a:prstGeom>
        </p:spPr>
        <p:txBody>
          <a:bodyPr vert="horz" lIns="91440" tIns="45720" rIns="91440" bIns="45720" rtlCol="0" anchor="ctr"/>
          <a:lstStyle>
            <a:lvl1pPr algn="l">
              <a:defRPr sz="900">
                <a:solidFill>
                  <a:schemeClr val="bg1"/>
                </a:solidFill>
              </a:defRPr>
            </a:lvl1pPr>
          </a:lstStyle>
          <a:p>
            <a:fld id="{712B737D-8E28-4713-A82C-8BA69049BAD4}" type="slidenum">
              <a:rPr lang="lv-LV" smtClean="0"/>
              <a:pPr/>
              <a:t>‹#›</a:t>
            </a:fld>
            <a:endParaRPr lang="lv-LV"/>
          </a:p>
        </p:txBody>
      </p:sp>
      <p:sp>
        <p:nvSpPr>
          <p:cNvPr id="5" name="Kājenes vietturis 4">
            <a:extLst>
              <a:ext uri="{FF2B5EF4-FFF2-40B4-BE49-F238E27FC236}">
                <a16:creationId xmlns:a16="http://schemas.microsoft.com/office/drawing/2014/main" id="{156C8867-EBF4-B8B7-E6B3-D610A4C6B96C}"/>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1451133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736" r:id="rId3"/>
    <p:sldLayoutId id="2147483737" r:id="rId4"/>
    <p:sldLayoutId id="2147483753" r:id="rId5"/>
    <p:sldLayoutId id="2147483754" r:id="rId6"/>
    <p:sldLayoutId id="2147483675" r:id="rId7"/>
    <p:sldLayoutId id="2147483695" r:id="rId8"/>
    <p:sldLayoutId id="2147483756" r:id="rId9"/>
    <p:sldLayoutId id="2147483757" r:id="rId10"/>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dirty="0"/>
          </a:p>
        </p:txBody>
      </p:sp>
      <p:sp>
        <p:nvSpPr>
          <p:cNvPr id="4" name="Kājenes vietturis 3">
            <a:extLst>
              <a:ext uri="{FF2B5EF4-FFF2-40B4-BE49-F238E27FC236}">
                <a16:creationId xmlns:a16="http://schemas.microsoft.com/office/drawing/2014/main" id="{1AF0A4D1-C84B-5117-F83A-DFC5218A6BD3}"/>
              </a:ext>
            </a:extLst>
          </p:cNvPr>
          <p:cNvSpPr>
            <a:spLocks noGrp="1"/>
          </p:cNvSpPr>
          <p:nvPr>
            <p:ph type="ftr" sz="quarter" idx="3"/>
          </p:nvPr>
        </p:nvSpPr>
        <p:spPr>
          <a:xfrm>
            <a:off x="4944000" y="6282000"/>
            <a:ext cx="2304000" cy="360000"/>
          </a:xfrm>
          <a:prstGeom prst="rect">
            <a:avLst/>
          </a:prstGeom>
        </p:spPr>
        <p:txBody>
          <a:bodyPr vert="horz" lIns="91440" tIns="45720" rIns="91440" bIns="45720" rtlCol="0" anchor="ctr"/>
          <a:lstStyle>
            <a:lvl1pPr algn="ctr">
              <a:defRPr sz="900" spc="200" baseline="0">
                <a:solidFill>
                  <a:srgbClr val="A2A9AD"/>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163564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46" r:id="rId3"/>
    <p:sldLayoutId id="2147483847" r:id="rId4"/>
    <p:sldLayoutId id="2147483809" r:id="rId5"/>
    <p:sldLayoutId id="2147483810" r:id="rId6"/>
    <p:sldLayoutId id="2147483848" r:id="rId7"/>
    <p:sldLayoutId id="2147483903" r:id="rId8"/>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A3974552-D769-410C-92A7-B9864FDE8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lv-LV" dirty="0"/>
              <a:t>Rediģēt šablona virsraksta stilu</a:t>
            </a:r>
          </a:p>
        </p:txBody>
      </p:sp>
      <p:sp>
        <p:nvSpPr>
          <p:cNvPr id="3" name="Teksta vietturis 2">
            <a:extLst>
              <a:ext uri="{FF2B5EF4-FFF2-40B4-BE49-F238E27FC236}">
                <a16:creationId xmlns:a16="http://schemas.microsoft.com/office/drawing/2014/main" id="{9D2A1E0B-2B67-44E9-80BB-AFF5856A5F1C}"/>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6" name="Slaida numura vietturis 5">
            <a:extLst>
              <a:ext uri="{FF2B5EF4-FFF2-40B4-BE49-F238E27FC236}">
                <a16:creationId xmlns:a16="http://schemas.microsoft.com/office/drawing/2014/main" id="{35B2E975-1EF8-429A-8ADE-DF690E2395B6}"/>
              </a:ext>
            </a:extLst>
          </p:cNvPr>
          <p:cNvSpPr>
            <a:spLocks noGrp="1"/>
          </p:cNvSpPr>
          <p:nvPr>
            <p:ph type="sldNum" sz="quarter" idx="4"/>
          </p:nvPr>
        </p:nvSpPr>
        <p:spPr>
          <a:xfrm>
            <a:off x="280800" y="6274800"/>
            <a:ext cx="482400" cy="365125"/>
          </a:xfrm>
          <a:prstGeom prst="rect">
            <a:avLst/>
          </a:prstGeom>
        </p:spPr>
        <p:txBody>
          <a:bodyPr vert="horz" lIns="91440" tIns="45720" rIns="91440" bIns="45720" rtlCol="0" anchor="ctr"/>
          <a:lstStyle>
            <a:lvl1pPr algn="l">
              <a:defRPr sz="900">
                <a:solidFill>
                  <a:schemeClr val="bg2"/>
                </a:solidFill>
              </a:defRPr>
            </a:lvl1pPr>
          </a:lstStyle>
          <a:p>
            <a:fld id="{0C9F65A0-2F09-4141-8FCD-F0391BF63056}" type="slidenum">
              <a:rPr lang="lv-LV" smtClean="0"/>
              <a:pPr/>
              <a:t>‹#›</a:t>
            </a:fld>
            <a:endParaRPr lang="lv-LV"/>
          </a:p>
        </p:txBody>
      </p:sp>
      <p:sp>
        <p:nvSpPr>
          <p:cNvPr id="4" name="Kājenes vietturis 3">
            <a:extLst>
              <a:ext uri="{FF2B5EF4-FFF2-40B4-BE49-F238E27FC236}">
                <a16:creationId xmlns:a16="http://schemas.microsoft.com/office/drawing/2014/main" id="{559883E4-AF33-DA47-5340-D555EA3CB50D}"/>
              </a:ext>
            </a:extLst>
          </p:cNvPr>
          <p:cNvSpPr>
            <a:spLocks noGrp="1"/>
          </p:cNvSpPr>
          <p:nvPr>
            <p:ph type="ftr" sz="quarter" idx="3"/>
          </p:nvPr>
        </p:nvSpPr>
        <p:spPr>
          <a:xfrm>
            <a:off x="4926000" y="6282000"/>
            <a:ext cx="2340000" cy="360000"/>
          </a:xfrm>
          <a:prstGeom prst="rect">
            <a:avLst/>
          </a:prstGeom>
        </p:spPr>
        <p:txBody>
          <a:bodyPr vert="horz" lIns="91440" tIns="45720" rIns="91440" bIns="45720" rtlCol="0" anchor="ctr"/>
          <a:lstStyle>
            <a:lvl1pPr algn="ctr">
              <a:defRPr sz="900" spc="200" baseline="0">
                <a:solidFill>
                  <a:schemeClr val="tx1">
                    <a:tint val="75000"/>
                  </a:schemeClr>
                </a:solidFill>
              </a:defRPr>
            </a:lvl1pPr>
          </a:lstStyle>
          <a:p>
            <a:r>
              <a:rPr lang="lv-LV" b="1">
                <a:ea typeface="Open Sans" panose="020B0606030504020204" pitchFamily="34" charset="0"/>
                <a:cs typeface="Open Sans" panose="020B0606030504020204" pitchFamily="34" charset="0"/>
              </a:rPr>
              <a:t>RESTRICTED INFORMATION</a:t>
            </a:r>
            <a:endParaRPr lang="lv-LV"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3087421"/>
      </p:ext>
    </p:extLst>
  </p:cSld>
  <p:clrMap bg1="lt1" tx1="dk1" bg2="lt2" tx2="dk2" accent1="accent1" accent2="accent2" accent3="accent3" accent4="accent4" accent5="accent5" accent6="accent6" hlink="hlink" folHlink="folHlink"/>
  <p:sldLayoutIdLst>
    <p:sldLayoutId id="2147483880" r:id="rId1"/>
    <p:sldLayoutId id="2147483724" r:id="rId2"/>
    <p:sldLayoutId id="2147483725" r:id="rId3"/>
    <p:sldLayoutId id="2147483720" r:id="rId4"/>
    <p:sldLayoutId id="2147483721" r:id="rId5"/>
    <p:sldLayoutId id="2147483899" r:id="rId6"/>
    <p:sldLayoutId id="2147483900" r:id="rId7"/>
    <p:sldLayoutId id="2147483726" r:id="rId8"/>
    <p:sldLayoutId id="2147483727" r:id="rId9"/>
    <p:sldLayoutId id="2147483730" r:id="rId10"/>
    <p:sldLayoutId id="2147483731" r:id="rId11"/>
    <p:sldLayoutId id="2147483734" r:id="rId12"/>
    <p:sldLayoutId id="2147483735" r:id="rId13"/>
    <p:sldLayoutId id="2147483904" r:id="rId14"/>
    <p:sldLayoutId id="2147483905" r:id="rId15"/>
  </p:sldLayoutIdLst>
  <p:hf hdr="0" ftr="0" dt="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9.xml"/><Relationship Id="rId1" Type="http://schemas.openxmlformats.org/officeDocument/2006/relationships/slideLayout" Target="../slideLayouts/slideLayout106.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06.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06.xml"/><Relationship Id="rId5" Type="http://schemas.openxmlformats.org/officeDocument/2006/relationships/image" Target="../media/image56.sv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0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04.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88E7CF0-83E6-4C8C-9BA0-1394B9CDA767}"/>
              </a:ext>
            </a:extLst>
          </p:cNvPr>
          <p:cNvSpPr>
            <a:spLocks noGrp="1"/>
          </p:cNvSpPr>
          <p:nvPr>
            <p:ph type="ctrTitle"/>
          </p:nvPr>
        </p:nvSpPr>
        <p:spPr>
          <a:xfrm>
            <a:off x="630048" y="898795"/>
            <a:ext cx="5528286" cy="1412606"/>
          </a:xfrm>
        </p:spPr>
        <p:txBody>
          <a:bodyPr/>
          <a:lstStyle/>
          <a:p>
            <a:pPr>
              <a:spcAft>
                <a:spcPts val="2400"/>
              </a:spcAft>
            </a:pPr>
            <a:r>
              <a:rPr lang="pt-BR" dirty="0"/>
              <a:t>Kur pazūd mana kabatas nauda?</a:t>
            </a:r>
            <a:endParaRPr lang="lv-LV" sz="2800" dirty="0">
              <a:latin typeface="+mn-lt"/>
            </a:endParaRPr>
          </a:p>
        </p:txBody>
      </p:sp>
      <p:pic>
        <p:nvPicPr>
          <p:cNvPr id="1026" name="Picture 2" descr="Veiksmīgas budžeta plānošanas principi">
            <a:extLst>
              <a:ext uri="{FF2B5EF4-FFF2-40B4-BE49-F238E27FC236}">
                <a16:creationId xmlns:a16="http://schemas.microsoft.com/office/drawing/2014/main" id="{9A8CEFCB-AE9D-43E9-A529-58F6B0B1ABD2}"/>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1772" r="18940"/>
          <a:stretch/>
        </p:blipFill>
        <p:spPr bwMode="auto">
          <a:xfrm>
            <a:off x="6096000" y="-1"/>
            <a:ext cx="6096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Apakšvirsraksts 2">
            <a:extLst>
              <a:ext uri="{FF2B5EF4-FFF2-40B4-BE49-F238E27FC236}">
                <a16:creationId xmlns:a16="http://schemas.microsoft.com/office/drawing/2014/main" id="{0B76F073-69C5-5A10-DD33-44B6D7BB422A}"/>
              </a:ext>
            </a:extLst>
          </p:cNvPr>
          <p:cNvSpPr txBox="1">
            <a:spLocks/>
          </p:cNvSpPr>
          <p:nvPr/>
        </p:nvSpPr>
        <p:spPr>
          <a:xfrm>
            <a:off x="630048" y="3210197"/>
            <a:ext cx="3053678" cy="56395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600"/>
              </a:spcAft>
              <a:buClr>
                <a:schemeClr val="accent3"/>
              </a:buClr>
              <a:buSzPct val="100000"/>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dirty="0"/>
              <a:t>Angelīna Muste</a:t>
            </a:r>
          </a:p>
          <a:p>
            <a:r>
              <a:rPr lang="lv-LV" dirty="0"/>
              <a:t>Finanšu pratības eksperte</a:t>
            </a:r>
          </a:p>
        </p:txBody>
      </p:sp>
      <p:sp>
        <p:nvSpPr>
          <p:cNvPr id="6" name="Teksta vietturis 3">
            <a:extLst>
              <a:ext uri="{FF2B5EF4-FFF2-40B4-BE49-F238E27FC236}">
                <a16:creationId xmlns:a16="http://schemas.microsoft.com/office/drawing/2014/main" id="{30E557DC-E8D0-2556-DBB9-390C4DE4EDAC}"/>
              </a:ext>
            </a:extLst>
          </p:cNvPr>
          <p:cNvSpPr txBox="1">
            <a:spLocks/>
          </p:cNvSpPr>
          <p:nvPr/>
        </p:nvSpPr>
        <p:spPr>
          <a:xfrm>
            <a:off x="635724" y="6106249"/>
            <a:ext cx="3048002" cy="432000"/>
          </a:xfrm>
          <a:prstGeom prst="rect">
            <a:avLst/>
          </a:prstGeom>
        </p:spPr>
        <p:txBody>
          <a:bodyPr vert="horz" lIns="90000" tIns="46800" rIns="90000" bIns="46800" rtlCol="0" anchor="ctr">
            <a:noAutofit/>
          </a:bodyPr>
          <a:lstStyle>
            <a:lvl1pPr marL="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100" b="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000" b="1" kern="1200">
                <a:solidFill>
                  <a:srgbClr val="CBAC88"/>
                </a:solidFill>
                <a:latin typeface="+mn-lt"/>
                <a:ea typeface="+mn-ea"/>
                <a:cs typeface="+mn-cs"/>
              </a:defRPr>
            </a:lvl2pPr>
            <a:lvl3pPr marL="9144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000" b="1" kern="1200">
                <a:solidFill>
                  <a:srgbClr val="CBAC88"/>
                </a:solidFill>
                <a:latin typeface="+mn-lt"/>
                <a:ea typeface="+mn-ea"/>
                <a:cs typeface="+mn-cs"/>
              </a:defRPr>
            </a:lvl3pPr>
            <a:lvl4pPr marL="13716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000" b="1" kern="1200">
                <a:solidFill>
                  <a:srgbClr val="CBAC88"/>
                </a:solidFill>
                <a:latin typeface="+mn-lt"/>
                <a:ea typeface="+mn-ea"/>
                <a:cs typeface="+mn-cs"/>
              </a:defRPr>
            </a:lvl4pPr>
            <a:lvl5pPr marL="1828800" indent="0" algn="l" defTabSz="914400" rtl="0" eaLnBrk="1" latinLnBrk="0" hangingPunct="1">
              <a:lnSpc>
                <a:spcPct val="100000"/>
              </a:lnSpc>
              <a:spcBef>
                <a:spcPts val="0"/>
              </a:spcBef>
              <a:spcAft>
                <a:spcPts val="1000"/>
              </a:spcAft>
              <a:buClr>
                <a:schemeClr val="accent3"/>
              </a:buClr>
              <a:buSzPct val="100000"/>
              <a:buFont typeface="Arial" panose="020B0604020202020204" pitchFamily="34" charset="0"/>
              <a:buNone/>
              <a:defRPr sz="1000" b="1" kern="1200">
                <a:solidFill>
                  <a:srgbClr val="CBAC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2024. gada 21.augustā</a:t>
            </a:r>
          </a:p>
        </p:txBody>
      </p:sp>
      <p:sp>
        <p:nvSpPr>
          <p:cNvPr id="7" name="TextBox 6">
            <a:extLst>
              <a:ext uri="{FF2B5EF4-FFF2-40B4-BE49-F238E27FC236}">
                <a16:creationId xmlns:a16="http://schemas.microsoft.com/office/drawing/2014/main" id="{223A6D2F-A2E8-92C0-3115-662315C8784A}"/>
              </a:ext>
            </a:extLst>
          </p:cNvPr>
          <p:cNvSpPr txBox="1"/>
          <p:nvPr/>
        </p:nvSpPr>
        <p:spPr>
          <a:xfrm>
            <a:off x="630048" y="2481729"/>
            <a:ext cx="3663182" cy="461665"/>
          </a:xfrm>
          <a:prstGeom prst="rect">
            <a:avLst/>
          </a:prstGeom>
          <a:noFill/>
        </p:spPr>
        <p:txBody>
          <a:bodyPr wrap="none" rtlCol="0">
            <a:spAutoFit/>
          </a:bodyPr>
          <a:lstStyle/>
          <a:p>
            <a:pPr algn="l"/>
            <a:r>
              <a:rPr lang="lv-LV" sz="2400" dirty="0">
                <a:latin typeface="+mn-lt"/>
              </a:rPr>
              <a:t>Sava budžeta plānošana</a:t>
            </a:r>
            <a:endParaRPr lang="lv-LV" sz="2400" dirty="0"/>
          </a:p>
        </p:txBody>
      </p:sp>
      <p:pic>
        <p:nvPicPr>
          <p:cNvPr id="12" name="Grafika 11">
            <a:extLst>
              <a:ext uri="{FF2B5EF4-FFF2-40B4-BE49-F238E27FC236}">
                <a16:creationId xmlns:a16="http://schemas.microsoft.com/office/drawing/2014/main" id="{1285F43C-B569-2508-19D4-9F9419D445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90126" y="6034308"/>
            <a:ext cx="1260000" cy="445636"/>
          </a:xfrm>
          <a:prstGeom prst="rect">
            <a:avLst/>
          </a:prstGeom>
        </p:spPr>
      </p:pic>
    </p:spTree>
    <p:extLst>
      <p:ext uri="{BB962C8B-B14F-4D97-AF65-F5344CB8AC3E}">
        <p14:creationId xmlns:p14="http://schemas.microsoft.com/office/powerpoint/2010/main" val="361997057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ED097111-9214-5E02-F36D-3FB9B061C55C}"/>
              </a:ext>
            </a:extLst>
          </p:cNvPr>
          <p:cNvSpPr/>
          <p:nvPr/>
        </p:nvSpPr>
        <p:spPr>
          <a:xfrm>
            <a:off x="5353665" y="0"/>
            <a:ext cx="683833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Slide Number Placeholder 5">
            <a:extLst>
              <a:ext uri="{FF2B5EF4-FFF2-40B4-BE49-F238E27FC236}">
                <a16:creationId xmlns:a16="http://schemas.microsoft.com/office/drawing/2014/main" id="{7CE839DF-7455-4679-97DA-BF221116EA3B}"/>
              </a:ext>
            </a:extLst>
          </p:cNvPr>
          <p:cNvSpPr>
            <a:spLocks noGrp="1"/>
          </p:cNvSpPr>
          <p:nvPr>
            <p:ph type="sldNum" sz="quarter" idx="11"/>
          </p:nvPr>
        </p:nvSpPr>
        <p:spPr/>
        <p:txBody>
          <a:bodyPr/>
          <a:lstStyle/>
          <a:p>
            <a:fld id="{712B737D-8E28-4713-A82C-8BA69049BAD4}" type="slidenum">
              <a:rPr lang="lv-LV" smtClean="0"/>
              <a:pPr/>
              <a:t>10</a:t>
            </a:fld>
            <a:endParaRPr lang="lv-LV"/>
          </a:p>
        </p:txBody>
      </p:sp>
      <p:sp>
        <p:nvSpPr>
          <p:cNvPr id="2" name="Title 1">
            <a:extLst>
              <a:ext uri="{FF2B5EF4-FFF2-40B4-BE49-F238E27FC236}">
                <a16:creationId xmlns:a16="http://schemas.microsoft.com/office/drawing/2014/main" id="{AA965CA4-B634-4D30-8BC1-E6BB55BC41FF}"/>
              </a:ext>
            </a:extLst>
          </p:cNvPr>
          <p:cNvSpPr>
            <a:spLocks noGrp="1"/>
          </p:cNvSpPr>
          <p:nvPr>
            <p:ph type="title"/>
          </p:nvPr>
        </p:nvSpPr>
        <p:spPr>
          <a:xfrm>
            <a:off x="648001" y="2766218"/>
            <a:ext cx="4005116" cy="1325563"/>
          </a:xfrm>
        </p:spPr>
        <p:txBody>
          <a:bodyPr/>
          <a:lstStyle/>
          <a:p>
            <a:r>
              <a:rPr lang="lv-LV" sz="3600" dirty="0"/>
              <a:t>Budžeta plānošanas cikls</a:t>
            </a:r>
          </a:p>
        </p:txBody>
      </p:sp>
      <p:pic>
        <p:nvPicPr>
          <p:cNvPr id="1028" name="Picture 4" descr="https://lh7-us.googleusercontent.com/hQ4wlqHuDtajDZZxYyTdnQWFLdshtoQHgEjZD8AJE07FH1cOTR9aorAy3M9OBHd4ph2xU2X0M_Xa_MZeskHmZ5eIPCmB__82_EgZYskk7k-UkQ7I8SeWJdyJM-6p84cSUH67ohfUrI-w9JwyOZwDCrSD=nw">
            <a:extLst>
              <a:ext uri="{FF2B5EF4-FFF2-40B4-BE49-F238E27FC236}">
                <a16:creationId xmlns:a16="http://schemas.microsoft.com/office/drawing/2014/main" id="{BEACAF91-4338-498A-A1BD-5BA2FBEDA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04" t="30921" r="33964" b="10388"/>
          <a:stretch/>
        </p:blipFill>
        <p:spPr bwMode="auto">
          <a:xfrm>
            <a:off x="6104694" y="771746"/>
            <a:ext cx="5336276" cy="51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146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8AEAB040-2BF7-30DB-B234-171EE6EA6922}"/>
              </a:ext>
            </a:extLst>
          </p:cNvPr>
          <p:cNvSpPr/>
          <p:nvPr/>
        </p:nvSpPr>
        <p:spPr>
          <a:xfrm>
            <a:off x="6843251" y="0"/>
            <a:ext cx="5348749" cy="60984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Placeholder 11">
            <a:extLst>
              <a:ext uri="{FF2B5EF4-FFF2-40B4-BE49-F238E27FC236}">
                <a16:creationId xmlns:a16="http://schemas.microsoft.com/office/drawing/2014/main" id="{CEA60FF1-1673-4878-B468-90EACE236412}"/>
              </a:ext>
            </a:extLst>
          </p:cNvP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3308" r="3308"/>
          <a:stretch/>
        </p:blipFill>
        <p:spPr>
          <a:xfrm>
            <a:off x="7666680" y="983885"/>
            <a:ext cx="3981862" cy="5117355"/>
          </a:xfrm>
        </p:spPr>
      </p:pic>
      <p:sp>
        <p:nvSpPr>
          <p:cNvPr id="7" name="Title 6">
            <a:extLst>
              <a:ext uri="{FF2B5EF4-FFF2-40B4-BE49-F238E27FC236}">
                <a16:creationId xmlns:a16="http://schemas.microsoft.com/office/drawing/2014/main" id="{21108E5E-8E55-4F69-BFCB-30F1E25B3CC5}"/>
              </a:ext>
            </a:extLst>
          </p:cNvPr>
          <p:cNvSpPr>
            <a:spLocks noGrp="1"/>
          </p:cNvSpPr>
          <p:nvPr>
            <p:ph type="ctrTitle"/>
          </p:nvPr>
        </p:nvSpPr>
        <p:spPr>
          <a:xfrm>
            <a:off x="644989" y="995854"/>
            <a:ext cx="6109772" cy="1107261"/>
          </a:xfrm>
        </p:spPr>
        <p:txBody>
          <a:bodyPr/>
          <a:lstStyle/>
          <a:p>
            <a:r>
              <a:rPr lang="lv-LV" dirty="0"/>
              <a:t>Kur plānot savu budžetu?</a:t>
            </a:r>
          </a:p>
        </p:txBody>
      </p:sp>
      <p:sp>
        <p:nvSpPr>
          <p:cNvPr id="8" name="Text Placeholder 7">
            <a:extLst>
              <a:ext uri="{FF2B5EF4-FFF2-40B4-BE49-F238E27FC236}">
                <a16:creationId xmlns:a16="http://schemas.microsoft.com/office/drawing/2014/main" id="{96C63269-34AA-48DB-AED2-E435314805C6}"/>
              </a:ext>
            </a:extLst>
          </p:cNvPr>
          <p:cNvSpPr>
            <a:spLocks noGrp="1"/>
          </p:cNvSpPr>
          <p:nvPr>
            <p:ph type="body" sz="quarter" idx="11"/>
          </p:nvPr>
        </p:nvSpPr>
        <p:spPr>
          <a:xfrm>
            <a:off x="1796030" y="2200542"/>
            <a:ext cx="4299970" cy="690142"/>
          </a:xfrm>
        </p:spPr>
        <p:txBody>
          <a:bodyPr/>
          <a:lstStyle/>
          <a:p>
            <a:pPr>
              <a:spcAft>
                <a:spcPts val="4200"/>
              </a:spcAft>
            </a:pPr>
            <a:r>
              <a:rPr lang="lv-LV" sz="1800" b="1" dirty="0"/>
              <a:t>Vienkāršākais — papīrs, pildspalva, kalkulators; </a:t>
            </a:r>
          </a:p>
        </p:txBody>
      </p:sp>
      <p:sp>
        <p:nvSpPr>
          <p:cNvPr id="6" name="Slide Number Placeholder 5">
            <a:extLst>
              <a:ext uri="{FF2B5EF4-FFF2-40B4-BE49-F238E27FC236}">
                <a16:creationId xmlns:a16="http://schemas.microsoft.com/office/drawing/2014/main" id="{66384A8E-0CD0-4A4C-A8D6-A2650500B67D}"/>
              </a:ext>
            </a:extLst>
          </p:cNvPr>
          <p:cNvSpPr>
            <a:spLocks noGrp="1"/>
          </p:cNvSpPr>
          <p:nvPr>
            <p:ph type="sldNum" sz="quarter" idx="13"/>
          </p:nvPr>
        </p:nvSpPr>
        <p:spPr/>
        <p:txBody>
          <a:bodyPr/>
          <a:lstStyle/>
          <a:p>
            <a:fld id="{712B737D-8E28-4713-A82C-8BA69049BAD4}" type="slidenum">
              <a:rPr lang="lv-LV" smtClean="0"/>
              <a:pPr/>
              <a:t>11</a:t>
            </a:fld>
            <a:endParaRPr lang="lv-LV"/>
          </a:p>
        </p:txBody>
      </p:sp>
      <p:sp>
        <p:nvSpPr>
          <p:cNvPr id="3" name="Ovāls 2">
            <a:extLst>
              <a:ext uri="{FF2B5EF4-FFF2-40B4-BE49-F238E27FC236}">
                <a16:creationId xmlns:a16="http://schemas.microsoft.com/office/drawing/2014/main" id="{FD5BFF5B-55B1-EE2B-1B95-0C8FD31FFBC8}"/>
              </a:ext>
            </a:extLst>
          </p:cNvPr>
          <p:cNvSpPr>
            <a:spLocks noChangeAspect="1"/>
          </p:cNvSpPr>
          <p:nvPr/>
        </p:nvSpPr>
        <p:spPr>
          <a:xfrm>
            <a:off x="695704" y="2089363"/>
            <a:ext cx="883636" cy="88363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Ovāls 3">
            <a:extLst>
              <a:ext uri="{FF2B5EF4-FFF2-40B4-BE49-F238E27FC236}">
                <a16:creationId xmlns:a16="http://schemas.microsoft.com/office/drawing/2014/main" id="{D928AE79-60F9-7900-6E06-720DBE5880E4}"/>
              </a:ext>
            </a:extLst>
          </p:cNvPr>
          <p:cNvSpPr>
            <a:spLocks noChangeAspect="1"/>
          </p:cNvSpPr>
          <p:nvPr/>
        </p:nvSpPr>
        <p:spPr>
          <a:xfrm>
            <a:off x="695704" y="3096821"/>
            <a:ext cx="883636" cy="88363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āls 4">
            <a:extLst>
              <a:ext uri="{FF2B5EF4-FFF2-40B4-BE49-F238E27FC236}">
                <a16:creationId xmlns:a16="http://schemas.microsoft.com/office/drawing/2014/main" id="{18694213-5FC6-73CB-ED58-1D1F2912A1D9}"/>
              </a:ext>
            </a:extLst>
          </p:cNvPr>
          <p:cNvSpPr>
            <a:spLocks noChangeAspect="1"/>
          </p:cNvSpPr>
          <p:nvPr/>
        </p:nvSpPr>
        <p:spPr>
          <a:xfrm>
            <a:off x="695704" y="4104279"/>
            <a:ext cx="883636" cy="88363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āls 9">
            <a:extLst>
              <a:ext uri="{FF2B5EF4-FFF2-40B4-BE49-F238E27FC236}">
                <a16:creationId xmlns:a16="http://schemas.microsoft.com/office/drawing/2014/main" id="{32E7871E-FC0D-7003-0299-0B476D08507D}"/>
              </a:ext>
            </a:extLst>
          </p:cNvPr>
          <p:cNvSpPr>
            <a:spLocks noChangeAspect="1"/>
          </p:cNvSpPr>
          <p:nvPr/>
        </p:nvSpPr>
        <p:spPr>
          <a:xfrm>
            <a:off x="705538" y="5111737"/>
            <a:ext cx="883636" cy="88363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a:extLst>
              <a:ext uri="{FF2B5EF4-FFF2-40B4-BE49-F238E27FC236}">
                <a16:creationId xmlns:a16="http://schemas.microsoft.com/office/drawing/2014/main" id="{19BF232D-4C23-B3A1-43BE-B1C24ED45BDD}"/>
              </a:ext>
            </a:extLst>
          </p:cNvPr>
          <p:cNvSpPr txBox="1"/>
          <p:nvPr/>
        </p:nvSpPr>
        <p:spPr>
          <a:xfrm>
            <a:off x="1796030" y="3212024"/>
            <a:ext cx="4154944" cy="646331"/>
          </a:xfrm>
          <a:prstGeom prst="rect">
            <a:avLst/>
          </a:prstGeom>
          <a:noFill/>
        </p:spPr>
        <p:txBody>
          <a:bodyPr wrap="square" rtlCol="0">
            <a:spAutoFit/>
          </a:bodyPr>
          <a:lstStyle/>
          <a:p>
            <a:pPr>
              <a:spcAft>
                <a:spcPts val="4200"/>
              </a:spcAft>
            </a:pPr>
            <a:r>
              <a:rPr lang="lv-LV" sz="1800" b="1" dirty="0"/>
              <a:t>Tavas bankas piedāvātie rīki budžeta plānošanai; </a:t>
            </a:r>
          </a:p>
        </p:txBody>
      </p:sp>
      <p:sp>
        <p:nvSpPr>
          <p:cNvPr id="13" name="TextBox 12">
            <a:extLst>
              <a:ext uri="{FF2B5EF4-FFF2-40B4-BE49-F238E27FC236}">
                <a16:creationId xmlns:a16="http://schemas.microsoft.com/office/drawing/2014/main" id="{69016A2A-9A87-7CE1-248E-E3B7B227FCAE}"/>
              </a:ext>
            </a:extLst>
          </p:cNvPr>
          <p:cNvSpPr txBox="1"/>
          <p:nvPr/>
        </p:nvSpPr>
        <p:spPr>
          <a:xfrm>
            <a:off x="1723632" y="5208849"/>
            <a:ext cx="4154945" cy="646331"/>
          </a:xfrm>
          <a:prstGeom prst="rect">
            <a:avLst/>
          </a:prstGeom>
          <a:noFill/>
        </p:spPr>
        <p:txBody>
          <a:bodyPr wrap="square" rtlCol="0">
            <a:spAutoFit/>
          </a:bodyPr>
          <a:lstStyle/>
          <a:p>
            <a:pPr>
              <a:spcAft>
                <a:spcPts val="4200"/>
              </a:spcAft>
            </a:pPr>
            <a:r>
              <a:rPr lang="pt-BR" sz="1800" b="1" dirty="0"/>
              <a:t>Sagataves, </a:t>
            </a:r>
            <a:r>
              <a:rPr lang="pt-BR" sz="1800" b="1" i="1" dirty="0"/>
              <a:t>Microsoft Excel</a:t>
            </a:r>
            <a:r>
              <a:rPr lang="lv-LV" sz="1800" b="1" dirty="0"/>
              <a:t>. (pieejams naudasskola.lv)</a:t>
            </a:r>
          </a:p>
        </p:txBody>
      </p:sp>
      <p:sp>
        <p:nvSpPr>
          <p:cNvPr id="14" name="TextBox 13">
            <a:extLst>
              <a:ext uri="{FF2B5EF4-FFF2-40B4-BE49-F238E27FC236}">
                <a16:creationId xmlns:a16="http://schemas.microsoft.com/office/drawing/2014/main" id="{3B363F6B-D783-E31C-D316-7B7683569E3B}"/>
              </a:ext>
            </a:extLst>
          </p:cNvPr>
          <p:cNvSpPr txBox="1"/>
          <p:nvPr/>
        </p:nvSpPr>
        <p:spPr>
          <a:xfrm>
            <a:off x="1796030" y="4382501"/>
            <a:ext cx="4251485" cy="369332"/>
          </a:xfrm>
          <a:prstGeom prst="rect">
            <a:avLst/>
          </a:prstGeom>
          <a:noFill/>
        </p:spPr>
        <p:txBody>
          <a:bodyPr wrap="none" rtlCol="0">
            <a:spAutoFit/>
          </a:bodyPr>
          <a:lstStyle/>
          <a:p>
            <a:r>
              <a:rPr lang="lv-LV" sz="1800" b="1" dirty="0"/>
              <a:t>Lietotnes telefonā (</a:t>
            </a:r>
            <a:r>
              <a:rPr lang="lv-LV" sz="1800" b="1" i="1" dirty="0" err="1"/>
              <a:t>budget</a:t>
            </a:r>
            <a:r>
              <a:rPr lang="lv-LV" sz="1800" b="1" i="1" dirty="0"/>
              <a:t> </a:t>
            </a:r>
            <a:r>
              <a:rPr lang="lv-LV" sz="1800" b="1" i="1" dirty="0" err="1"/>
              <a:t>planner</a:t>
            </a:r>
            <a:r>
              <a:rPr lang="lv-LV" sz="1800" b="1" dirty="0"/>
              <a:t>);</a:t>
            </a:r>
          </a:p>
        </p:txBody>
      </p:sp>
      <p:pic>
        <p:nvPicPr>
          <p:cNvPr id="16" name="Grafika 15" descr="Calculator outline">
            <a:extLst>
              <a:ext uri="{FF2B5EF4-FFF2-40B4-BE49-F238E27FC236}">
                <a16:creationId xmlns:a16="http://schemas.microsoft.com/office/drawing/2014/main" id="{82A7A611-B884-2D15-C3BC-BFD644C060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785" y="2225783"/>
            <a:ext cx="624548" cy="624548"/>
          </a:xfrm>
          <a:prstGeom prst="rect">
            <a:avLst/>
          </a:prstGeom>
        </p:spPr>
      </p:pic>
      <p:pic>
        <p:nvPicPr>
          <p:cNvPr id="17" name="Grafika 16" descr="Internet Banking outline">
            <a:extLst>
              <a:ext uri="{FF2B5EF4-FFF2-40B4-BE49-F238E27FC236}">
                <a16:creationId xmlns:a16="http://schemas.microsoft.com/office/drawing/2014/main" id="{E1683708-9DE0-5A4E-72AF-F489460254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9" r="69"/>
          <a:stretch/>
        </p:blipFill>
        <p:spPr>
          <a:xfrm>
            <a:off x="835038" y="4226371"/>
            <a:ext cx="623681" cy="624548"/>
          </a:xfrm>
          <a:prstGeom prst="rect">
            <a:avLst/>
          </a:prstGeom>
        </p:spPr>
      </p:pic>
      <p:pic>
        <p:nvPicPr>
          <p:cNvPr id="18" name="Grafika 17" descr="Bank outline">
            <a:extLst>
              <a:ext uri="{FF2B5EF4-FFF2-40B4-BE49-F238E27FC236}">
                <a16:creationId xmlns:a16="http://schemas.microsoft.com/office/drawing/2014/main" id="{F6CC527C-DC24-262A-37D9-CE73C2165C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04" r="104"/>
          <a:stretch/>
        </p:blipFill>
        <p:spPr>
          <a:xfrm>
            <a:off x="835037" y="3198142"/>
            <a:ext cx="623245" cy="624548"/>
          </a:xfrm>
          <a:prstGeom prst="rect">
            <a:avLst/>
          </a:prstGeom>
        </p:spPr>
      </p:pic>
      <p:pic>
        <p:nvPicPr>
          <p:cNvPr id="20" name="Grafika 19" descr="Internet outline">
            <a:extLst>
              <a:ext uri="{FF2B5EF4-FFF2-40B4-BE49-F238E27FC236}">
                <a16:creationId xmlns:a16="http://schemas.microsoft.com/office/drawing/2014/main" id="{6C39D1DF-8C0F-6482-627C-A1283CABEC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9996" y="5230632"/>
            <a:ext cx="624548" cy="624548"/>
          </a:xfrm>
          <a:prstGeom prst="rect">
            <a:avLst/>
          </a:prstGeom>
        </p:spPr>
      </p:pic>
    </p:spTree>
    <p:extLst>
      <p:ext uri="{BB962C8B-B14F-4D97-AF65-F5344CB8AC3E}">
        <p14:creationId xmlns:p14="http://schemas.microsoft.com/office/powerpoint/2010/main" val="86678152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āls 12">
            <a:extLst>
              <a:ext uri="{FF2B5EF4-FFF2-40B4-BE49-F238E27FC236}">
                <a16:creationId xmlns:a16="http://schemas.microsoft.com/office/drawing/2014/main" id="{7491AB96-65A0-BFB8-6587-9C63CFC5C5EB}"/>
              </a:ext>
            </a:extLst>
          </p:cNvPr>
          <p:cNvSpPr>
            <a:spLocks noChangeAspect="1"/>
          </p:cNvSpPr>
          <p:nvPr/>
        </p:nvSpPr>
        <p:spPr>
          <a:xfrm>
            <a:off x="735870" y="2047872"/>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Ovāls 13">
            <a:extLst>
              <a:ext uri="{FF2B5EF4-FFF2-40B4-BE49-F238E27FC236}">
                <a16:creationId xmlns:a16="http://schemas.microsoft.com/office/drawing/2014/main" id="{9508B7CB-A216-6A86-CCCE-D9171E9385CE}"/>
              </a:ext>
            </a:extLst>
          </p:cNvPr>
          <p:cNvSpPr>
            <a:spLocks noChangeAspect="1"/>
          </p:cNvSpPr>
          <p:nvPr/>
        </p:nvSpPr>
        <p:spPr>
          <a:xfrm>
            <a:off x="735870" y="2995464"/>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B80F1D39-CC47-5135-94DA-28A4297D9284}"/>
              </a:ext>
            </a:extLst>
          </p:cNvPr>
          <p:cNvSpPr>
            <a:spLocks noChangeAspect="1"/>
          </p:cNvSpPr>
          <p:nvPr/>
        </p:nvSpPr>
        <p:spPr>
          <a:xfrm>
            <a:off x="735870" y="3943056"/>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6" name="Ovāls 15">
            <a:extLst>
              <a:ext uri="{FF2B5EF4-FFF2-40B4-BE49-F238E27FC236}">
                <a16:creationId xmlns:a16="http://schemas.microsoft.com/office/drawing/2014/main" id="{5347375E-E092-819B-6BD5-29C99EEAC24A}"/>
              </a:ext>
            </a:extLst>
          </p:cNvPr>
          <p:cNvSpPr>
            <a:spLocks noChangeAspect="1"/>
          </p:cNvSpPr>
          <p:nvPr/>
        </p:nvSpPr>
        <p:spPr>
          <a:xfrm>
            <a:off x="745704" y="5266488"/>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aisnstūris 1">
            <a:extLst>
              <a:ext uri="{FF2B5EF4-FFF2-40B4-BE49-F238E27FC236}">
                <a16:creationId xmlns:a16="http://schemas.microsoft.com/office/drawing/2014/main" id="{E92CAE60-D791-B4C7-C19B-2DA668C474D9}"/>
              </a:ext>
            </a:extLst>
          </p:cNvPr>
          <p:cNvSpPr/>
          <p:nvPr/>
        </p:nvSpPr>
        <p:spPr>
          <a:xfrm>
            <a:off x="7101348" y="0"/>
            <a:ext cx="5090652" cy="6858000"/>
          </a:xfrm>
          <a:prstGeom prst="rect">
            <a:avLst/>
          </a:prstGeom>
          <a:solidFill>
            <a:srgbClr val="FF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itle 2">
            <a:extLst>
              <a:ext uri="{FF2B5EF4-FFF2-40B4-BE49-F238E27FC236}">
                <a16:creationId xmlns:a16="http://schemas.microsoft.com/office/drawing/2014/main" id="{C899143B-8D59-41AE-ADC6-4E84B0AAF998}"/>
              </a:ext>
            </a:extLst>
          </p:cNvPr>
          <p:cNvSpPr>
            <a:spLocks noGrp="1"/>
          </p:cNvSpPr>
          <p:nvPr>
            <p:ph type="ctrTitle"/>
          </p:nvPr>
        </p:nvSpPr>
        <p:spPr>
          <a:xfrm>
            <a:off x="644988" y="995854"/>
            <a:ext cx="6972553" cy="1107261"/>
          </a:xfrm>
        </p:spPr>
        <p:txBody>
          <a:bodyPr/>
          <a:lstStyle/>
          <a:p>
            <a:r>
              <a:rPr lang="lv-LV" dirty="0"/>
              <a:t>Padomi budžeta plānošanai</a:t>
            </a:r>
          </a:p>
        </p:txBody>
      </p:sp>
      <p:sp>
        <p:nvSpPr>
          <p:cNvPr id="5" name="Slide Number Placeholder 4">
            <a:extLst>
              <a:ext uri="{FF2B5EF4-FFF2-40B4-BE49-F238E27FC236}">
                <a16:creationId xmlns:a16="http://schemas.microsoft.com/office/drawing/2014/main" id="{690B8ED0-3C35-4188-B614-20512B741E86}"/>
              </a:ext>
            </a:extLst>
          </p:cNvPr>
          <p:cNvSpPr>
            <a:spLocks noGrp="1"/>
          </p:cNvSpPr>
          <p:nvPr>
            <p:ph type="sldNum" sz="quarter" idx="13"/>
          </p:nvPr>
        </p:nvSpPr>
        <p:spPr/>
        <p:txBody>
          <a:bodyPr/>
          <a:lstStyle/>
          <a:p>
            <a:fld id="{712B737D-8E28-4713-A82C-8BA69049BAD4}" type="slidenum">
              <a:rPr lang="lv-LV" smtClean="0"/>
              <a:pPr/>
              <a:t>12</a:t>
            </a:fld>
            <a:endParaRPr lang="lv-LV"/>
          </a:p>
        </p:txBody>
      </p:sp>
      <p:pic>
        <p:nvPicPr>
          <p:cNvPr id="4098" name="Picture 2" descr="50-30-20 Budget Rule: How to Make a Realistic Budget | Budgeting, Money  management, Money management advice">
            <a:extLst>
              <a:ext uri="{FF2B5EF4-FFF2-40B4-BE49-F238E27FC236}">
                <a16:creationId xmlns:a16="http://schemas.microsoft.com/office/drawing/2014/main" id="{742D7C8E-98F6-44B4-8E30-A792952446D6}"/>
              </a:ext>
            </a:extLst>
          </p:cNvPr>
          <p:cNvPicPr>
            <a:picLocks noGrp="1" noChangeAspect="1" noChangeArrowheads="1"/>
          </p:cNvPicPr>
          <p:nvPr>
            <p:ph type="pic" sz="quarter" idx="19"/>
          </p:nvPr>
        </p:nvPicPr>
        <p:blipFill rotWithShape="1">
          <a:blip r:embed="rId2">
            <a:extLst>
              <a:ext uri="{28A0092B-C50C-407E-A947-70E740481C1C}">
                <a14:useLocalDpi xmlns:a14="http://schemas.microsoft.com/office/drawing/2010/main" val="0"/>
              </a:ext>
            </a:extLst>
          </a:blip>
          <a:srcRect l="-408" t="2065" r="-2625" b="-2699"/>
          <a:stretch/>
        </p:blipFill>
        <p:spPr bwMode="auto">
          <a:xfrm>
            <a:off x="7586138" y="253833"/>
            <a:ext cx="4371096" cy="64039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923654-D16C-3069-CF40-F9BA7332CD38}"/>
              </a:ext>
            </a:extLst>
          </p:cNvPr>
          <p:cNvSpPr txBox="1"/>
          <p:nvPr/>
        </p:nvSpPr>
        <p:spPr>
          <a:xfrm>
            <a:off x="1676505" y="2144126"/>
            <a:ext cx="4505451" cy="646331"/>
          </a:xfrm>
          <a:prstGeom prst="rect">
            <a:avLst/>
          </a:prstGeom>
          <a:noFill/>
        </p:spPr>
        <p:txBody>
          <a:bodyPr wrap="square" rtlCol="0">
            <a:spAutoFit/>
          </a:bodyPr>
          <a:lstStyle/>
          <a:p>
            <a:pPr algn="l"/>
            <a:r>
              <a:rPr lang="lv-LV" sz="1800" b="1" dirty="0"/>
              <a:t>50/30/20 budžets – vajadzībām, vēlmēm, iekrājumiem</a:t>
            </a:r>
            <a:endParaRPr lang="lv-LV" dirty="0"/>
          </a:p>
        </p:txBody>
      </p:sp>
      <p:sp>
        <p:nvSpPr>
          <p:cNvPr id="8" name="TextBox 7">
            <a:extLst>
              <a:ext uri="{FF2B5EF4-FFF2-40B4-BE49-F238E27FC236}">
                <a16:creationId xmlns:a16="http://schemas.microsoft.com/office/drawing/2014/main" id="{33C218DD-EF8C-7845-FFD6-3BB1E75222CE}"/>
              </a:ext>
            </a:extLst>
          </p:cNvPr>
          <p:cNvSpPr txBox="1"/>
          <p:nvPr/>
        </p:nvSpPr>
        <p:spPr>
          <a:xfrm>
            <a:off x="1690093" y="3212585"/>
            <a:ext cx="4590186" cy="369332"/>
          </a:xfrm>
          <a:prstGeom prst="rect">
            <a:avLst/>
          </a:prstGeom>
          <a:noFill/>
        </p:spPr>
        <p:txBody>
          <a:bodyPr wrap="square" rtlCol="0">
            <a:spAutoFit/>
          </a:bodyPr>
          <a:lstStyle/>
          <a:p>
            <a:r>
              <a:rPr lang="lv-LV" sz="1800" b="1" dirty="0"/>
              <a:t>80/20 budžets – pirms tērē, atliec 20 %;</a:t>
            </a:r>
          </a:p>
        </p:txBody>
      </p:sp>
      <p:sp>
        <p:nvSpPr>
          <p:cNvPr id="9" name="TextBox 8">
            <a:extLst>
              <a:ext uri="{FF2B5EF4-FFF2-40B4-BE49-F238E27FC236}">
                <a16:creationId xmlns:a16="http://schemas.microsoft.com/office/drawing/2014/main" id="{20BD6ACB-172D-7EE7-C153-725621894259}"/>
              </a:ext>
            </a:extLst>
          </p:cNvPr>
          <p:cNvSpPr txBox="1"/>
          <p:nvPr/>
        </p:nvSpPr>
        <p:spPr>
          <a:xfrm>
            <a:off x="1676505" y="4004045"/>
            <a:ext cx="4189288" cy="1338828"/>
          </a:xfrm>
          <a:prstGeom prst="rect">
            <a:avLst/>
          </a:prstGeom>
          <a:noFill/>
        </p:spPr>
        <p:txBody>
          <a:bodyPr wrap="none" rtlCol="0">
            <a:spAutoFit/>
          </a:bodyPr>
          <a:lstStyle/>
          <a:p>
            <a:pPr>
              <a:spcAft>
                <a:spcPts val="600"/>
              </a:spcAft>
            </a:pPr>
            <a:r>
              <a:rPr lang="lv-LV" sz="1800" b="1" dirty="0"/>
              <a:t>Maksājumi: </a:t>
            </a:r>
          </a:p>
          <a:p>
            <a:pPr marL="176213" lvl="1" indent="-176213">
              <a:spcAft>
                <a:spcPts val="600"/>
              </a:spcAft>
              <a:buFont typeface="Arial" panose="020B0604020202020204" pitchFamily="34" charset="0"/>
              <a:buChar char="•"/>
            </a:pPr>
            <a:r>
              <a:rPr lang="lv-LV" sz="1600" b="0" dirty="0">
                <a:solidFill>
                  <a:schemeClr val="tx1"/>
                </a:solidFill>
              </a:rPr>
              <a:t>obligātie (nesamaksājot ir sliktas sekas)</a:t>
            </a:r>
          </a:p>
          <a:p>
            <a:pPr marL="176213" lvl="1" indent="-176213">
              <a:spcAft>
                <a:spcPts val="600"/>
              </a:spcAft>
              <a:buFont typeface="Arial" panose="020B0604020202020204" pitchFamily="34" charset="0"/>
              <a:buChar char="•"/>
            </a:pPr>
            <a:r>
              <a:rPr lang="lv-LV" sz="1600" b="0" dirty="0">
                <a:solidFill>
                  <a:schemeClr val="tx1"/>
                </a:solidFill>
              </a:rPr>
              <a:t>vajadzīgie (neiztikt, bet var mazināt) </a:t>
            </a:r>
          </a:p>
          <a:p>
            <a:pPr marL="176213" lvl="1" indent="-176213">
              <a:spcAft>
                <a:spcPts val="600"/>
              </a:spcAft>
              <a:buFont typeface="Arial" panose="020B0604020202020204" pitchFamily="34" charset="0"/>
              <a:buChar char="•"/>
            </a:pPr>
            <a:r>
              <a:rPr lang="lv-LV" sz="1600" b="0" dirty="0">
                <a:solidFill>
                  <a:schemeClr val="tx1"/>
                </a:solidFill>
              </a:rPr>
              <a:t>vēlamie (var iztikt bez).</a:t>
            </a:r>
          </a:p>
        </p:txBody>
      </p:sp>
      <p:sp>
        <p:nvSpPr>
          <p:cNvPr id="10" name="TextBox 9">
            <a:extLst>
              <a:ext uri="{FF2B5EF4-FFF2-40B4-BE49-F238E27FC236}">
                <a16:creationId xmlns:a16="http://schemas.microsoft.com/office/drawing/2014/main" id="{4A083527-881D-1181-9E96-96C13ECEC301}"/>
              </a:ext>
            </a:extLst>
          </p:cNvPr>
          <p:cNvSpPr txBox="1"/>
          <p:nvPr/>
        </p:nvSpPr>
        <p:spPr>
          <a:xfrm>
            <a:off x="1676506" y="5413907"/>
            <a:ext cx="3770489" cy="646331"/>
          </a:xfrm>
          <a:prstGeom prst="rect">
            <a:avLst/>
          </a:prstGeom>
          <a:noFill/>
        </p:spPr>
        <p:txBody>
          <a:bodyPr wrap="square" rtlCol="0">
            <a:spAutoFit/>
          </a:bodyPr>
          <a:lstStyle/>
          <a:p>
            <a:r>
              <a:rPr lang="lv-LV" sz="1800" b="1" dirty="0"/>
              <a:t>Budžeta plānošanai ir jākļūst par ieradumu!</a:t>
            </a:r>
            <a:endParaRPr lang="lv-LV" sz="1800" dirty="0"/>
          </a:p>
        </p:txBody>
      </p:sp>
      <p:pic>
        <p:nvPicPr>
          <p:cNvPr id="17" name="Grafika 16" descr="Badge 1 outline">
            <a:extLst>
              <a:ext uri="{FF2B5EF4-FFF2-40B4-BE49-F238E27FC236}">
                <a16:creationId xmlns:a16="http://schemas.microsoft.com/office/drawing/2014/main" id="{E6F9E69D-D3F0-2825-88B2-98DFC5887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9" r="69"/>
          <a:stretch/>
        </p:blipFill>
        <p:spPr>
          <a:xfrm>
            <a:off x="855174" y="2172515"/>
            <a:ext cx="566983" cy="567771"/>
          </a:xfrm>
          <a:prstGeom prst="rect">
            <a:avLst/>
          </a:prstGeom>
        </p:spPr>
      </p:pic>
      <p:pic>
        <p:nvPicPr>
          <p:cNvPr id="18" name="Grafika 17" descr="Badge 3 outline">
            <a:extLst>
              <a:ext uri="{FF2B5EF4-FFF2-40B4-BE49-F238E27FC236}">
                <a16:creationId xmlns:a16="http://schemas.microsoft.com/office/drawing/2014/main" id="{18FD1FD7-9448-A8BD-8B19-501EE27EC8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04" r="104"/>
          <a:stretch/>
        </p:blipFill>
        <p:spPr>
          <a:xfrm>
            <a:off x="863387" y="4053371"/>
            <a:ext cx="566587" cy="567771"/>
          </a:xfrm>
          <a:prstGeom prst="rect">
            <a:avLst/>
          </a:prstGeom>
        </p:spPr>
      </p:pic>
      <p:pic>
        <p:nvPicPr>
          <p:cNvPr id="19" name="Grafika 18" descr="Badge outline">
            <a:extLst>
              <a:ext uri="{FF2B5EF4-FFF2-40B4-BE49-F238E27FC236}">
                <a16:creationId xmlns:a16="http://schemas.microsoft.com/office/drawing/2014/main" id="{65937466-27A2-3994-5332-F612702C50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22" r="122"/>
          <a:stretch/>
        </p:blipFill>
        <p:spPr>
          <a:xfrm>
            <a:off x="855992" y="3114504"/>
            <a:ext cx="566388" cy="567771"/>
          </a:xfrm>
          <a:prstGeom prst="rect">
            <a:avLst/>
          </a:prstGeom>
        </p:spPr>
      </p:pic>
      <p:pic>
        <p:nvPicPr>
          <p:cNvPr id="20" name="Grafika 19" descr="Badge 4 outline">
            <a:extLst>
              <a:ext uri="{FF2B5EF4-FFF2-40B4-BE49-F238E27FC236}">
                <a16:creationId xmlns:a16="http://schemas.microsoft.com/office/drawing/2014/main" id="{90F09068-8A77-7B45-6282-3B9278437B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69" r="69"/>
          <a:stretch/>
        </p:blipFill>
        <p:spPr>
          <a:xfrm>
            <a:off x="868385" y="5373606"/>
            <a:ext cx="566983" cy="567771"/>
          </a:xfrm>
          <a:prstGeom prst="rect">
            <a:avLst/>
          </a:prstGeom>
        </p:spPr>
      </p:pic>
    </p:spTree>
    <p:extLst>
      <p:ext uri="{BB962C8B-B14F-4D97-AF65-F5344CB8AC3E}">
        <p14:creationId xmlns:p14="http://schemas.microsoft.com/office/powerpoint/2010/main" val="159481353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isnstūris 7">
            <a:extLst>
              <a:ext uri="{FF2B5EF4-FFF2-40B4-BE49-F238E27FC236}">
                <a16:creationId xmlns:a16="http://schemas.microsoft.com/office/drawing/2014/main" id="{4D8FB884-CF8B-C575-8FBA-E4AC1197BD26}"/>
              </a:ext>
            </a:extLst>
          </p:cNvPr>
          <p:cNvSpPr/>
          <p:nvPr/>
        </p:nvSpPr>
        <p:spPr>
          <a:xfrm>
            <a:off x="6858001" y="0"/>
            <a:ext cx="533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itle 2">
            <a:extLst>
              <a:ext uri="{FF2B5EF4-FFF2-40B4-BE49-F238E27FC236}">
                <a16:creationId xmlns:a16="http://schemas.microsoft.com/office/drawing/2014/main" id="{349627C0-37D2-42CB-928A-A0BC639119FE}"/>
              </a:ext>
            </a:extLst>
          </p:cNvPr>
          <p:cNvSpPr>
            <a:spLocks noGrp="1"/>
          </p:cNvSpPr>
          <p:nvPr>
            <p:ph type="ctrTitle"/>
          </p:nvPr>
        </p:nvSpPr>
        <p:spPr>
          <a:xfrm>
            <a:off x="644989" y="828000"/>
            <a:ext cx="5549309" cy="1107261"/>
          </a:xfrm>
        </p:spPr>
        <p:txBody>
          <a:bodyPr/>
          <a:lstStyle/>
          <a:p>
            <a:r>
              <a:rPr lang="lv-LV" dirty="0"/>
              <a:t>Kā ietaupīt?</a:t>
            </a:r>
          </a:p>
        </p:txBody>
      </p:sp>
      <p:sp>
        <p:nvSpPr>
          <p:cNvPr id="4" name="Text Placeholder 3">
            <a:extLst>
              <a:ext uri="{FF2B5EF4-FFF2-40B4-BE49-F238E27FC236}">
                <a16:creationId xmlns:a16="http://schemas.microsoft.com/office/drawing/2014/main" id="{89B37C12-ADA7-4884-A6FD-F51FCF33EFF6}"/>
              </a:ext>
            </a:extLst>
          </p:cNvPr>
          <p:cNvSpPr>
            <a:spLocks noGrp="1"/>
          </p:cNvSpPr>
          <p:nvPr>
            <p:ph type="body" sz="quarter" idx="11"/>
          </p:nvPr>
        </p:nvSpPr>
        <p:spPr>
          <a:xfrm>
            <a:off x="1388967" y="1808150"/>
            <a:ext cx="4716843" cy="4297044"/>
          </a:xfrm>
        </p:spPr>
        <p:txBody>
          <a:bodyPr/>
          <a:lstStyle/>
          <a:p>
            <a:pPr>
              <a:spcAft>
                <a:spcPts val="1800"/>
              </a:spcAft>
            </a:pPr>
            <a:r>
              <a:rPr lang="lv-LV" sz="1800" dirty="0" err="1"/>
              <a:t>Latte</a:t>
            </a:r>
            <a:r>
              <a:rPr lang="lv-LV" sz="1800" dirty="0"/>
              <a:t> faktors – mazi izdevumi sakrājas. </a:t>
            </a:r>
            <a:r>
              <a:rPr lang="lv-LV" sz="1800" b="1" u="sng" dirty="0"/>
              <a:t>Padomā</a:t>
            </a:r>
            <a:r>
              <a:rPr lang="lv-LV" sz="1800" dirty="0"/>
              <a:t>, cik tu iztērē spontānos, impulsīvos pirkumos – kafijās, saldumos?</a:t>
            </a:r>
          </a:p>
          <a:p>
            <a:pPr>
              <a:spcAft>
                <a:spcPts val="1800"/>
              </a:spcAft>
            </a:pPr>
            <a:r>
              <a:rPr lang="lv-LV" sz="1800" dirty="0"/>
              <a:t>Pirms pērc, salīdzini cenas internetā!</a:t>
            </a:r>
          </a:p>
          <a:p>
            <a:pPr>
              <a:spcAft>
                <a:spcPts val="1800"/>
              </a:spcAft>
            </a:pPr>
            <a:r>
              <a:rPr lang="lv-LV" sz="1800" dirty="0"/>
              <a:t>Lieto lojalitātes kartes, seko akciju piedāvājumiem!</a:t>
            </a:r>
          </a:p>
          <a:p>
            <a:pPr>
              <a:spcAft>
                <a:spcPts val="1800"/>
              </a:spcAft>
            </a:pPr>
            <a:r>
              <a:rPr lang="lv-LV" sz="1800" dirty="0"/>
              <a:t>Izveido bankas kontu krāšanai, bez piesaistītas kartes!</a:t>
            </a:r>
          </a:p>
          <a:p>
            <a:pPr>
              <a:spcAft>
                <a:spcPts val="1800"/>
              </a:spcAft>
            </a:pPr>
            <a:r>
              <a:rPr lang="lv-LV" sz="1800" dirty="0"/>
              <a:t>Izmanto automātisko uzkrāšanu</a:t>
            </a:r>
            <a:br>
              <a:rPr lang="lv-LV" sz="1800" dirty="0"/>
            </a:br>
            <a:r>
              <a:rPr lang="lv-LV" sz="1800" dirty="0"/>
              <a:t>bankas kontā!</a:t>
            </a:r>
          </a:p>
          <a:p>
            <a:pPr>
              <a:spcAft>
                <a:spcPts val="1800"/>
              </a:spcAft>
            </a:pPr>
            <a:r>
              <a:rPr lang="lv-LV" sz="1800" dirty="0"/>
              <a:t>Zini savas patērētāja tiesības!</a:t>
            </a:r>
          </a:p>
        </p:txBody>
      </p:sp>
      <p:sp>
        <p:nvSpPr>
          <p:cNvPr id="5" name="Slide Number Placeholder 4">
            <a:extLst>
              <a:ext uri="{FF2B5EF4-FFF2-40B4-BE49-F238E27FC236}">
                <a16:creationId xmlns:a16="http://schemas.microsoft.com/office/drawing/2014/main" id="{BE7AABBE-8D6A-4BE0-B8C5-DE6864B52176}"/>
              </a:ext>
            </a:extLst>
          </p:cNvPr>
          <p:cNvSpPr>
            <a:spLocks noGrp="1"/>
          </p:cNvSpPr>
          <p:nvPr>
            <p:ph type="sldNum" sz="quarter" idx="13"/>
          </p:nvPr>
        </p:nvSpPr>
        <p:spPr/>
        <p:txBody>
          <a:bodyPr/>
          <a:lstStyle/>
          <a:p>
            <a:fld id="{712B737D-8E28-4713-A82C-8BA69049BAD4}" type="slidenum">
              <a:rPr lang="lv-LV" smtClean="0"/>
              <a:pPr/>
              <a:t>13</a:t>
            </a:fld>
            <a:endParaRPr lang="lv-LV"/>
          </a:p>
        </p:txBody>
      </p:sp>
      <p:pic>
        <p:nvPicPr>
          <p:cNvPr id="7" name="Picture 6">
            <a:extLst>
              <a:ext uri="{FF2B5EF4-FFF2-40B4-BE49-F238E27FC236}">
                <a16:creationId xmlns:a16="http://schemas.microsoft.com/office/drawing/2014/main" id="{CD3734FE-8E19-41B6-A15A-DDAC54079966}"/>
              </a:ext>
            </a:extLst>
          </p:cNvPr>
          <p:cNvPicPr>
            <a:picLocks noChangeAspect="1"/>
          </p:cNvPicPr>
          <p:nvPr/>
        </p:nvPicPr>
        <p:blipFill>
          <a:blip r:embed="rId3"/>
          <a:stretch>
            <a:fillRect/>
          </a:stretch>
        </p:blipFill>
        <p:spPr>
          <a:xfrm>
            <a:off x="7880979" y="1017767"/>
            <a:ext cx="3288045" cy="4822467"/>
          </a:xfrm>
          <a:prstGeom prst="rect">
            <a:avLst/>
          </a:prstGeom>
        </p:spPr>
      </p:pic>
      <p:pic>
        <p:nvPicPr>
          <p:cNvPr id="18" name="Grafika 17">
            <a:extLst>
              <a:ext uri="{FF2B5EF4-FFF2-40B4-BE49-F238E27FC236}">
                <a16:creationId xmlns:a16="http://schemas.microsoft.com/office/drawing/2014/main" id="{E792EC8F-7E36-7437-4561-B3D25829D6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917" y="2126617"/>
            <a:ext cx="299132" cy="259773"/>
          </a:xfrm>
          <a:prstGeom prst="rect">
            <a:avLst/>
          </a:prstGeom>
        </p:spPr>
      </p:pic>
      <p:pic>
        <p:nvPicPr>
          <p:cNvPr id="19" name="Grafika 18">
            <a:extLst>
              <a:ext uri="{FF2B5EF4-FFF2-40B4-BE49-F238E27FC236}">
                <a16:creationId xmlns:a16="http://schemas.microsoft.com/office/drawing/2014/main" id="{3793B3D7-D377-4514-2DA2-5463F1412B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917" y="2913198"/>
            <a:ext cx="299132" cy="259773"/>
          </a:xfrm>
          <a:prstGeom prst="rect">
            <a:avLst/>
          </a:prstGeom>
        </p:spPr>
      </p:pic>
      <p:pic>
        <p:nvPicPr>
          <p:cNvPr id="20" name="Grafika 19">
            <a:extLst>
              <a:ext uri="{FF2B5EF4-FFF2-40B4-BE49-F238E27FC236}">
                <a16:creationId xmlns:a16="http://schemas.microsoft.com/office/drawing/2014/main" id="{40901D36-5905-4E32-D080-723AF4F17E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917" y="3542616"/>
            <a:ext cx="299132" cy="259773"/>
          </a:xfrm>
          <a:prstGeom prst="rect">
            <a:avLst/>
          </a:prstGeom>
        </p:spPr>
      </p:pic>
      <p:pic>
        <p:nvPicPr>
          <p:cNvPr id="21" name="Grafika 20">
            <a:extLst>
              <a:ext uri="{FF2B5EF4-FFF2-40B4-BE49-F238E27FC236}">
                <a16:creationId xmlns:a16="http://schemas.microsoft.com/office/drawing/2014/main" id="{C6B3E9FF-0BEC-BB28-9E31-0CCF0EF8CC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917" y="4314448"/>
            <a:ext cx="299132" cy="259773"/>
          </a:xfrm>
          <a:prstGeom prst="rect">
            <a:avLst/>
          </a:prstGeom>
        </p:spPr>
      </p:pic>
      <p:pic>
        <p:nvPicPr>
          <p:cNvPr id="22" name="Grafika 21">
            <a:extLst>
              <a:ext uri="{FF2B5EF4-FFF2-40B4-BE49-F238E27FC236}">
                <a16:creationId xmlns:a16="http://schemas.microsoft.com/office/drawing/2014/main" id="{8AA5FC9D-1C78-1DE1-5088-AE040FA13D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109" y="5086280"/>
            <a:ext cx="299132" cy="259773"/>
          </a:xfrm>
          <a:prstGeom prst="rect">
            <a:avLst/>
          </a:prstGeom>
        </p:spPr>
      </p:pic>
      <p:pic>
        <p:nvPicPr>
          <p:cNvPr id="23" name="Grafika 22">
            <a:extLst>
              <a:ext uri="{FF2B5EF4-FFF2-40B4-BE49-F238E27FC236}">
                <a16:creationId xmlns:a16="http://schemas.microsoft.com/office/drawing/2014/main" id="{ABE3FB6A-5B95-B8DC-CD80-89E26B402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0015" y="5742951"/>
            <a:ext cx="299132" cy="259773"/>
          </a:xfrm>
          <a:prstGeom prst="rect">
            <a:avLst/>
          </a:prstGeom>
        </p:spPr>
      </p:pic>
    </p:spTree>
    <p:extLst>
      <p:ext uri="{BB962C8B-B14F-4D97-AF65-F5344CB8AC3E}">
        <p14:creationId xmlns:p14="http://schemas.microsoft.com/office/powerpoint/2010/main" val="61973077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96213697-2795-4719-1954-846BF2853DC9}"/>
              </a:ext>
            </a:extLst>
          </p:cNvPr>
          <p:cNvSpPr/>
          <p:nvPr/>
        </p:nvSpPr>
        <p:spPr>
          <a:xfrm>
            <a:off x="6096000" y="766916"/>
            <a:ext cx="6096000" cy="5346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Slide Number Placeholder 4">
            <a:extLst>
              <a:ext uri="{FF2B5EF4-FFF2-40B4-BE49-F238E27FC236}">
                <a16:creationId xmlns:a16="http://schemas.microsoft.com/office/drawing/2014/main" id="{19D0AEC8-6BFC-4DC4-9946-6D93B10D5CD7}"/>
              </a:ext>
            </a:extLst>
          </p:cNvPr>
          <p:cNvSpPr>
            <a:spLocks noGrp="1"/>
          </p:cNvSpPr>
          <p:nvPr>
            <p:ph type="sldNum" sz="quarter" idx="11"/>
          </p:nvPr>
        </p:nvSpPr>
        <p:spPr/>
        <p:txBody>
          <a:bodyPr/>
          <a:lstStyle/>
          <a:p>
            <a:fld id="{712B737D-8E28-4713-A82C-8BA69049BAD4}" type="slidenum">
              <a:rPr lang="lv-LV" smtClean="0"/>
              <a:pPr/>
              <a:t>14</a:t>
            </a:fld>
            <a:endParaRPr lang="lv-LV"/>
          </a:p>
        </p:txBody>
      </p:sp>
      <p:sp>
        <p:nvSpPr>
          <p:cNvPr id="7" name="Title 6">
            <a:extLst>
              <a:ext uri="{FF2B5EF4-FFF2-40B4-BE49-F238E27FC236}">
                <a16:creationId xmlns:a16="http://schemas.microsoft.com/office/drawing/2014/main" id="{3BB138A6-1F24-412C-8678-41EA63E785A1}"/>
              </a:ext>
            </a:extLst>
          </p:cNvPr>
          <p:cNvSpPr>
            <a:spLocks noGrp="1"/>
          </p:cNvSpPr>
          <p:nvPr>
            <p:ph type="title"/>
          </p:nvPr>
        </p:nvSpPr>
        <p:spPr>
          <a:xfrm>
            <a:off x="648000" y="792000"/>
            <a:ext cx="10515600" cy="1325563"/>
          </a:xfrm>
        </p:spPr>
        <p:txBody>
          <a:bodyPr/>
          <a:lstStyle/>
          <a:p>
            <a:r>
              <a:rPr lang="lv-LV" dirty="0" err="1"/>
              <a:t>Engela</a:t>
            </a:r>
            <a:r>
              <a:rPr lang="lv-LV" dirty="0"/>
              <a:t> likums</a:t>
            </a:r>
          </a:p>
        </p:txBody>
      </p:sp>
      <p:sp>
        <p:nvSpPr>
          <p:cNvPr id="8" name="Text Placeholder 7">
            <a:extLst>
              <a:ext uri="{FF2B5EF4-FFF2-40B4-BE49-F238E27FC236}">
                <a16:creationId xmlns:a16="http://schemas.microsoft.com/office/drawing/2014/main" id="{7D9292F4-C0C4-4B41-8541-EBB1F63A21C5}"/>
              </a:ext>
            </a:extLst>
          </p:cNvPr>
          <p:cNvSpPr>
            <a:spLocks noGrp="1"/>
          </p:cNvSpPr>
          <p:nvPr>
            <p:ph type="body" sz="quarter" idx="4294967295"/>
          </p:nvPr>
        </p:nvSpPr>
        <p:spPr>
          <a:xfrm>
            <a:off x="647999" y="2243912"/>
            <a:ext cx="5000633" cy="3419475"/>
          </a:xfrm>
        </p:spPr>
        <p:txBody>
          <a:bodyPr/>
          <a:lstStyle/>
          <a:p>
            <a:pPr>
              <a:spcAft>
                <a:spcPts val="2400"/>
              </a:spcAft>
            </a:pPr>
            <a:r>
              <a:rPr lang="lv-LV" b="1" dirty="0"/>
              <a:t>Ģimenes ienākumiem palielinoties, budžeta daļa:</a:t>
            </a:r>
          </a:p>
          <a:p>
            <a:pPr marL="342900" indent="-254000" fontAlgn="base">
              <a:spcAft>
                <a:spcPts val="1800"/>
              </a:spcAft>
              <a:buFont typeface="Arial" panose="020B0604020202020204" pitchFamily="34" charset="0"/>
              <a:buChar char="•"/>
            </a:pPr>
            <a:r>
              <a:rPr lang="lv-LV" sz="1800" dirty="0"/>
              <a:t>pārtikai – samazinās;</a:t>
            </a:r>
          </a:p>
          <a:p>
            <a:pPr marL="342900" indent="-254000" fontAlgn="base">
              <a:spcAft>
                <a:spcPts val="1800"/>
              </a:spcAft>
              <a:buFont typeface="Arial" panose="020B0604020202020204" pitchFamily="34" charset="0"/>
              <a:buChar char="•"/>
            </a:pPr>
            <a:r>
              <a:rPr lang="lv-LV" sz="1800" dirty="0"/>
              <a:t>apģērbam, dzīvoklim un komunālajiem maksājumiem – izmainās maz;</a:t>
            </a:r>
          </a:p>
          <a:p>
            <a:pPr marL="342900" indent="-254000" fontAlgn="base">
              <a:spcAft>
                <a:spcPts val="1800"/>
              </a:spcAft>
              <a:buFont typeface="Arial" panose="020B0604020202020204" pitchFamily="34" charset="0"/>
              <a:buChar char="•"/>
            </a:pPr>
            <a:r>
              <a:rPr lang="lv-LV" sz="1800" dirty="0"/>
              <a:t>kultūras, izglītības un citu nemateriālo vajadzību apmierināšanai, kā arī dažādu luksusa preču iegādei – ievērojami pieaug.</a:t>
            </a:r>
          </a:p>
        </p:txBody>
      </p:sp>
      <p:pic>
        <p:nvPicPr>
          <p:cNvPr id="11" name="Picture 10">
            <a:extLst>
              <a:ext uri="{FF2B5EF4-FFF2-40B4-BE49-F238E27FC236}">
                <a16:creationId xmlns:a16="http://schemas.microsoft.com/office/drawing/2014/main" id="{A632CB8D-0740-4EAD-8F9C-51E3AFE622BE}"/>
              </a:ext>
            </a:extLst>
          </p:cNvPr>
          <p:cNvPicPr>
            <a:picLocks noChangeAspect="1"/>
          </p:cNvPicPr>
          <p:nvPr/>
        </p:nvPicPr>
        <p:blipFill>
          <a:blip r:embed="rId3"/>
          <a:stretch>
            <a:fillRect/>
          </a:stretch>
        </p:blipFill>
        <p:spPr>
          <a:xfrm>
            <a:off x="6284262" y="1021088"/>
            <a:ext cx="5719475" cy="4642299"/>
          </a:xfrm>
          <a:prstGeom prst="rect">
            <a:avLst/>
          </a:prstGeom>
        </p:spPr>
      </p:pic>
    </p:spTree>
    <p:extLst>
      <p:ext uri="{BB962C8B-B14F-4D97-AF65-F5344CB8AC3E}">
        <p14:creationId xmlns:p14="http://schemas.microsoft.com/office/powerpoint/2010/main" val="138773026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aisnstūris: ar noapaļotiem stūriem 9">
            <a:extLst>
              <a:ext uri="{FF2B5EF4-FFF2-40B4-BE49-F238E27FC236}">
                <a16:creationId xmlns:a16="http://schemas.microsoft.com/office/drawing/2014/main" id="{0120CEA6-D2EE-7CA0-E014-684626D492AC}"/>
              </a:ext>
            </a:extLst>
          </p:cNvPr>
          <p:cNvSpPr/>
          <p:nvPr/>
        </p:nvSpPr>
        <p:spPr>
          <a:xfrm>
            <a:off x="4188542" y="3679723"/>
            <a:ext cx="8003458" cy="3178277"/>
          </a:xfrm>
          <a:prstGeom prst="roundRect">
            <a:avLst>
              <a:gd name="adj"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aisnstūris: ar noapaļotiem stūriem 8">
            <a:extLst>
              <a:ext uri="{FF2B5EF4-FFF2-40B4-BE49-F238E27FC236}">
                <a16:creationId xmlns:a16="http://schemas.microsoft.com/office/drawing/2014/main" id="{E57FD1EE-65F7-92F0-C84E-CA4333D3F1F8}"/>
              </a:ext>
            </a:extLst>
          </p:cNvPr>
          <p:cNvSpPr/>
          <p:nvPr/>
        </p:nvSpPr>
        <p:spPr>
          <a:xfrm>
            <a:off x="0" y="3679724"/>
            <a:ext cx="4188542" cy="3178276"/>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itle 2">
            <a:extLst>
              <a:ext uri="{FF2B5EF4-FFF2-40B4-BE49-F238E27FC236}">
                <a16:creationId xmlns:a16="http://schemas.microsoft.com/office/drawing/2014/main" id="{BCE023FF-B374-4148-8061-31DA55B03BBB}"/>
              </a:ext>
            </a:extLst>
          </p:cNvPr>
          <p:cNvSpPr>
            <a:spLocks noGrp="1"/>
          </p:cNvSpPr>
          <p:nvPr>
            <p:ph type="ctrTitle"/>
          </p:nvPr>
        </p:nvSpPr>
        <p:spPr/>
        <p:txBody>
          <a:bodyPr/>
          <a:lstStyle/>
          <a:p>
            <a:r>
              <a:rPr lang="lv-LV" dirty="0"/>
              <a:t>Uzdevums</a:t>
            </a:r>
          </a:p>
        </p:txBody>
      </p:sp>
      <p:sp>
        <p:nvSpPr>
          <p:cNvPr id="4" name="Text Placeholder 3">
            <a:extLst>
              <a:ext uri="{FF2B5EF4-FFF2-40B4-BE49-F238E27FC236}">
                <a16:creationId xmlns:a16="http://schemas.microsoft.com/office/drawing/2014/main" id="{E34E2F45-A2A8-4718-94F8-120D2386F7C5}"/>
              </a:ext>
            </a:extLst>
          </p:cNvPr>
          <p:cNvSpPr>
            <a:spLocks noGrp="1"/>
          </p:cNvSpPr>
          <p:nvPr>
            <p:ph type="body" sz="quarter" idx="11"/>
          </p:nvPr>
        </p:nvSpPr>
        <p:spPr>
          <a:xfrm>
            <a:off x="644196" y="2049859"/>
            <a:ext cx="4812707" cy="1253974"/>
          </a:xfrm>
        </p:spPr>
        <p:txBody>
          <a:bodyPr/>
          <a:lstStyle/>
          <a:p>
            <a:r>
              <a:rPr lang="lv-LV" sz="1800" b="1" dirty="0"/>
              <a:t>Izvēlies vienu no  budžeta plānošanas veidiem un izplāno savu personīgo vai ģimenes budžetu vienai nedēļai vai mēnesim.</a:t>
            </a:r>
          </a:p>
        </p:txBody>
      </p:sp>
      <p:sp>
        <p:nvSpPr>
          <p:cNvPr id="5" name="Slide Number Placeholder 4">
            <a:extLst>
              <a:ext uri="{FF2B5EF4-FFF2-40B4-BE49-F238E27FC236}">
                <a16:creationId xmlns:a16="http://schemas.microsoft.com/office/drawing/2014/main" id="{A60C4FE2-7487-411B-9B54-CCB790B7EAEA}"/>
              </a:ext>
            </a:extLst>
          </p:cNvPr>
          <p:cNvSpPr>
            <a:spLocks noGrp="1"/>
          </p:cNvSpPr>
          <p:nvPr>
            <p:ph type="sldNum" sz="quarter" idx="13"/>
          </p:nvPr>
        </p:nvSpPr>
        <p:spPr/>
        <p:txBody>
          <a:bodyPr/>
          <a:lstStyle/>
          <a:p>
            <a:fld id="{712B737D-8E28-4713-A82C-8BA69049BAD4}" type="slidenum">
              <a:rPr lang="lv-LV" smtClean="0"/>
              <a:pPr/>
              <a:t>15</a:t>
            </a:fld>
            <a:endParaRPr lang="lv-LV"/>
          </a:p>
        </p:txBody>
      </p:sp>
      <p:pic>
        <p:nvPicPr>
          <p:cNvPr id="3076" name="Picture 4" descr="Ģimenes budžeta plānošana.">
            <a:extLst>
              <a:ext uri="{FF2B5EF4-FFF2-40B4-BE49-F238E27FC236}">
                <a16:creationId xmlns:a16="http://schemas.microsoft.com/office/drawing/2014/main" id="{A6F208CC-122E-40D7-AFA0-95170BDA956C}"/>
              </a:ext>
            </a:extLst>
          </p:cNvPr>
          <p:cNvPicPr>
            <a:picLocks noGrp="1" noChangeAspect="1" noChangeArrowheads="1"/>
          </p:cNvPicPr>
          <p:nvPr>
            <p:ph type="pic" sz="quarter" idx="19"/>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59" t="405" r="14" b="1155"/>
          <a:stretch/>
        </p:blipFill>
        <p:spPr bwMode="auto">
          <a:xfrm>
            <a:off x="6101342" y="0"/>
            <a:ext cx="6103822" cy="36797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ED5C24-8D15-A5E2-6A1A-ED9609396614}"/>
              </a:ext>
            </a:extLst>
          </p:cNvPr>
          <p:cNvSpPr txBox="1"/>
          <p:nvPr/>
        </p:nvSpPr>
        <p:spPr>
          <a:xfrm>
            <a:off x="4719483" y="4402082"/>
            <a:ext cx="7123288" cy="1508105"/>
          </a:xfrm>
          <a:prstGeom prst="rect">
            <a:avLst/>
          </a:prstGeom>
          <a:noFill/>
        </p:spPr>
        <p:txBody>
          <a:bodyPr wrap="square" rtlCol="0">
            <a:spAutoFit/>
          </a:bodyPr>
          <a:lstStyle/>
          <a:p>
            <a:pPr>
              <a:spcAft>
                <a:spcPts val="1200"/>
              </a:spcAft>
            </a:pPr>
            <a:r>
              <a:rPr lang="lv-LV" b="1" dirty="0"/>
              <a:t>Apdomā:</a:t>
            </a:r>
          </a:p>
          <a:p>
            <a:pPr marL="176213" indent="-176213">
              <a:spcAft>
                <a:spcPts val="600"/>
              </a:spcAft>
              <a:buFont typeface="Arial" panose="020B0604020202020204" pitchFamily="34" charset="0"/>
              <a:buChar char="•"/>
            </a:pPr>
            <a:r>
              <a:rPr lang="lv-LV" dirty="0"/>
              <a:t>Kā ir iespējams palielināt Tavu kabatas naudu?</a:t>
            </a:r>
          </a:p>
          <a:p>
            <a:pPr marL="176213" indent="-176213">
              <a:spcAft>
                <a:spcPts val="600"/>
              </a:spcAft>
              <a:buFont typeface="Arial" panose="020B0604020202020204" pitchFamily="34" charset="0"/>
              <a:buChar char="•"/>
            </a:pPr>
            <a:r>
              <a:rPr lang="lv-LV" dirty="0"/>
              <a:t>Kādiem mērķiem (lielākiem pirkumiem) tu varētu krāt naudu?</a:t>
            </a:r>
          </a:p>
          <a:p>
            <a:pPr marL="176213" indent="-176213">
              <a:spcAft>
                <a:spcPts val="600"/>
              </a:spcAft>
              <a:buFont typeface="Arial" panose="020B0604020202020204" pitchFamily="34" charset="0"/>
              <a:buChar char="•"/>
            </a:pPr>
            <a:r>
              <a:rPr lang="lv-LV" dirty="0"/>
              <a:t>Ar ko apspriedīsies veidojot un pārskatot savu budžetu?</a:t>
            </a:r>
          </a:p>
        </p:txBody>
      </p:sp>
      <p:sp>
        <p:nvSpPr>
          <p:cNvPr id="8" name="TextBox 7">
            <a:extLst>
              <a:ext uri="{FF2B5EF4-FFF2-40B4-BE49-F238E27FC236}">
                <a16:creationId xmlns:a16="http://schemas.microsoft.com/office/drawing/2014/main" id="{921FB858-4A18-5BD8-78DC-8BB73AD128BE}"/>
              </a:ext>
            </a:extLst>
          </p:cNvPr>
          <p:cNvSpPr txBox="1"/>
          <p:nvPr/>
        </p:nvSpPr>
        <p:spPr>
          <a:xfrm>
            <a:off x="644196" y="4880442"/>
            <a:ext cx="3227256" cy="646331"/>
          </a:xfrm>
          <a:prstGeom prst="rect">
            <a:avLst/>
          </a:prstGeom>
          <a:noFill/>
        </p:spPr>
        <p:txBody>
          <a:bodyPr wrap="square">
            <a:spAutoFit/>
          </a:bodyPr>
          <a:lstStyle/>
          <a:p>
            <a:pPr>
              <a:spcAft>
                <a:spcPts val="600"/>
              </a:spcAft>
            </a:pPr>
            <a:r>
              <a:rPr lang="lv-LV" dirty="0">
                <a:solidFill>
                  <a:schemeClr val="bg2"/>
                </a:solidFill>
              </a:rPr>
              <a:t>Vari izmantot </a:t>
            </a:r>
            <a:r>
              <a:rPr lang="lv-LV" i="1" dirty="0">
                <a:solidFill>
                  <a:schemeClr val="bg2"/>
                </a:solidFill>
              </a:rPr>
              <a:t>Excel</a:t>
            </a:r>
            <a:r>
              <a:rPr lang="lv-LV" dirty="0">
                <a:solidFill>
                  <a:schemeClr val="bg2"/>
                </a:solidFill>
              </a:rPr>
              <a:t> sagatavi no naudasskola.lv</a:t>
            </a:r>
          </a:p>
        </p:txBody>
      </p:sp>
    </p:spTree>
    <p:extLst>
      <p:ext uri="{BB962C8B-B14F-4D97-AF65-F5344CB8AC3E}">
        <p14:creationId xmlns:p14="http://schemas.microsoft.com/office/powerpoint/2010/main" val="398394608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isnstūris 4">
            <a:extLst>
              <a:ext uri="{FF2B5EF4-FFF2-40B4-BE49-F238E27FC236}">
                <a16:creationId xmlns:a16="http://schemas.microsoft.com/office/drawing/2014/main" id="{9E78BF52-E281-6C2C-E178-6A7E999A2B89}"/>
              </a:ext>
            </a:extLst>
          </p:cNvPr>
          <p:cNvSpPr/>
          <p:nvPr/>
        </p:nvSpPr>
        <p:spPr>
          <a:xfrm>
            <a:off x="0" y="2253932"/>
            <a:ext cx="12192000" cy="4604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aida numura vietturis 1">
            <a:extLst>
              <a:ext uri="{FF2B5EF4-FFF2-40B4-BE49-F238E27FC236}">
                <a16:creationId xmlns:a16="http://schemas.microsoft.com/office/drawing/2014/main" id="{C4AB6D73-3BF1-9A44-ACFF-63B9F2081DA4}"/>
              </a:ext>
            </a:extLst>
          </p:cNvPr>
          <p:cNvSpPr>
            <a:spLocks noGrp="1"/>
          </p:cNvSpPr>
          <p:nvPr>
            <p:ph type="sldNum" sz="quarter" idx="11"/>
          </p:nvPr>
        </p:nvSpPr>
        <p:spPr/>
        <p:txBody>
          <a:bodyPr/>
          <a:lstStyle/>
          <a:p>
            <a:fld id="{0C9F65A0-2F09-4141-8FCD-F0391BF63056}" type="slidenum">
              <a:rPr lang="lv-LV" smtClean="0"/>
              <a:pPr/>
              <a:t>16</a:t>
            </a:fld>
            <a:endParaRPr lang="lv-LV"/>
          </a:p>
        </p:txBody>
      </p:sp>
      <p:sp>
        <p:nvSpPr>
          <p:cNvPr id="3" name="TextBox 2">
            <a:extLst>
              <a:ext uri="{FF2B5EF4-FFF2-40B4-BE49-F238E27FC236}">
                <a16:creationId xmlns:a16="http://schemas.microsoft.com/office/drawing/2014/main" id="{2F645FB6-AFA4-4AE6-B033-95E80A092731}"/>
              </a:ext>
            </a:extLst>
          </p:cNvPr>
          <p:cNvSpPr txBox="1"/>
          <p:nvPr/>
        </p:nvSpPr>
        <p:spPr>
          <a:xfrm>
            <a:off x="1450718" y="967950"/>
            <a:ext cx="9290563" cy="584775"/>
          </a:xfrm>
          <a:prstGeom prst="rect">
            <a:avLst/>
          </a:prstGeom>
          <a:noFill/>
        </p:spPr>
        <p:txBody>
          <a:bodyPr wrap="square" rtlCol="0">
            <a:spAutoFit/>
          </a:bodyPr>
          <a:lstStyle/>
          <a:p>
            <a:r>
              <a:rPr lang="lv-LV" sz="3200" i="1" dirty="0"/>
              <a:t>"Mērķis bez rīcības plāna ir sapņošana vaļā acīm."</a:t>
            </a:r>
          </a:p>
        </p:txBody>
      </p:sp>
      <p:pic>
        <p:nvPicPr>
          <p:cNvPr id="4" name="Picture 3">
            <a:extLst>
              <a:ext uri="{FF2B5EF4-FFF2-40B4-BE49-F238E27FC236}">
                <a16:creationId xmlns:a16="http://schemas.microsoft.com/office/drawing/2014/main" id="{695BA0AE-27EA-4C35-9E6C-76BE2C8C93CA}"/>
              </a:ext>
            </a:extLst>
          </p:cNvPr>
          <p:cNvPicPr>
            <a:picLocks noChangeAspect="1"/>
          </p:cNvPicPr>
          <p:nvPr/>
        </p:nvPicPr>
        <p:blipFill rotWithShape="1">
          <a:blip r:embed="rId3"/>
          <a:srcRect t="9343"/>
          <a:stretch/>
        </p:blipFill>
        <p:spPr>
          <a:xfrm>
            <a:off x="799361" y="2647334"/>
            <a:ext cx="10593278" cy="3817235"/>
          </a:xfrm>
          <a:prstGeom prst="rect">
            <a:avLst/>
          </a:prstGeom>
        </p:spPr>
      </p:pic>
      <p:sp>
        <p:nvSpPr>
          <p:cNvPr id="7" name="TextBox 6">
            <a:extLst>
              <a:ext uri="{FF2B5EF4-FFF2-40B4-BE49-F238E27FC236}">
                <a16:creationId xmlns:a16="http://schemas.microsoft.com/office/drawing/2014/main" id="{5A33B3C5-263C-A7DB-A869-E07B24067298}"/>
              </a:ext>
            </a:extLst>
          </p:cNvPr>
          <p:cNvSpPr txBox="1"/>
          <p:nvPr/>
        </p:nvSpPr>
        <p:spPr>
          <a:xfrm>
            <a:off x="8859479" y="1653768"/>
            <a:ext cx="2341920" cy="307777"/>
          </a:xfrm>
          <a:prstGeom prst="rect">
            <a:avLst/>
          </a:prstGeom>
          <a:noFill/>
        </p:spPr>
        <p:txBody>
          <a:bodyPr wrap="square">
            <a:spAutoFit/>
          </a:bodyPr>
          <a:lstStyle/>
          <a:p>
            <a:pPr algn="ctr"/>
            <a:r>
              <a:rPr lang="lv-LV" sz="1400" dirty="0"/>
              <a:t>Stīvs </a:t>
            </a:r>
            <a:r>
              <a:rPr lang="lv-LV" sz="1400" dirty="0" err="1"/>
              <a:t>Čandlers</a:t>
            </a:r>
            <a:endParaRPr lang="lv-LV" sz="4000" dirty="0"/>
          </a:p>
        </p:txBody>
      </p:sp>
    </p:spTree>
    <p:extLst>
      <p:ext uri="{BB962C8B-B14F-4D97-AF65-F5344CB8AC3E}">
        <p14:creationId xmlns:p14="http://schemas.microsoft.com/office/powerpoint/2010/main" val="4253016925"/>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401116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aisnstūris: ar noapaļotiem stūriem 22">
            <a:extLst>
              <a:ext uri="{FF2B5EF4-FFF2-40B4-BE49-F238E27FC236}">
                <a16:creationId xmlns:a16="http://schemas.microsoft.com/office/drawing/2014/main" id="{D3534951-CA9A-31DB-CD1F-C1919257F75E}"/>
              </a:ext>
            </a:extLst>
          </p:cNvPr>
          <p:cNvSpPr/>
          <p:nvPr/>
        </p:nvSpPr>
        <p:spPr>
          <a:xfrm>
            <a:off x="2568713" y="5159985"/>
            <a:ext cx="6390932" cy="7786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4" name="Grafika 23" descr="Badge Question Mark outline">
            <a:extLst>
              <a:ext uri="{FF2B5EF4-FFF2-40B4-BE49-F238E27FC236}">
                <a16:creationId xmlns:a16="http://schemas.microsoft.com/office/drawing/2014/main" id="{6E6E11D0-D16B-4CF5-50C0-2822DB950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4875" y="5171471"/>
            <a:ext cx="755703" cy="755703"/>
          </a:xfrm>
          <a:prstGeom prst="rect">
            <a:avLst/>
          </a:prstGeom>
        </p:spPr>
      </p:pic>
      <p:sp>
        <p:nvSpPr>
          <p:cNvPr id="21" name="Taisnstūris: ar noapaļotiem stūriem 20">
            <a:extLst>
              <a:ext uri="{FF2B5EF4-FFF2-40B4-BE49-F238E27FC236}">
                <a16:creationId xmlns:a16="http://schemas.microsoft.com/office/drawing/2014/main" id="{47C4691D-1ACD-FE38-4F0F-CE70E77FD8FD}"/>
              </a:ext>
            </a:extLst>
          </p:cNvPr>
          <p:cNvSpPr/>
          <p:nvPr/>
        </p:nvSpPr>
        <p:spPr>
          <a:xfrm>
            <a:off x="6427875" y="3818341"/>
            <a:ext cx="5075867" cy="778675"/>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2" name="Grafika 21" descr="Badge Question Mark outline">
            <a:extLst>
              <a:ext uri="{FF2B5EF4-FFF2-40B4-BE49-F238E27FC236}">
                <a16:creationId xmlns:a16="http://schemas.microsoft.com/office/drawing/2014/main" id="{A8246758-BC58-8A22-29EB-A29DE4989F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037" y="3829827"/>
            <a:ext cx="755703" cy="755703"/>
          </a:xfrm>
          <a:prstGeom prst="rect">
            <a:avLst/>
          </a:prstGeom>
        </p:spPr>
      </p:pic>
      <p:sp>
        <p:nvSpPr>
          <p:cNvPr id="19" name="Taisnstūris: ar noapaļotiem stūriem 18">
            <a:extLst>
              <a:ext uri="{FF2B5EF4-FFF2-40B4-BE49-F238E27FC236}">
                <a16:creationId xmlns:a16="http://schemas.microsoft.com/office/drawing/2014/main" id="{31B1D071-6668-F377-C025-A359AEDF0328}"/>
              </a:ext>
            </a:extLst>
          </p:cNvPr>
          <p:cNvSpPr/>
          <p:nvPr/>
        </p:nvSpPr>
        <p:spPr>
          <a:xfrm>
            <a:off x="5555249" y="2497060"/>
            <a:ext cx="4186061" cy="7786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 name="Grafika 19" descr="Badge Question Mark outline">
            <a:extLst>
              <a:ext uri="{FF2B5EF4-FFF2-40B4-BE49-F238E27FC236}">
                <a16:creationId xmlns:a16="http://schemas.microsoft.com/office/drawing/2014/main" id="{E2B4AA9B-2DE6-01AA-1B95-0583921D49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1411" y="2508546"/>
            <a:ext cx="755703" cy="755703"/>
          </a:xfrm>
          <a:prstGeom prst="rect">
            <a:avLst/>
          </a:prstGeom>
        </p:spPr>
      </p:pic>
      <p:sp>
        <p:nvSpPr>
          <p:cNvPr id="17" name="Taisnstūris: ar noapaļotiem stūriem 16">
            <a:extLst>
              <a:ext uri="{FF2B5EF4-FFF2-40B4-BE49-F238E27FC236}">
                <a16:creationId xmlns:a16="http://schemas.microsoft.com/office/drawing/2014/main" id="{DD533650-025A-A288-2427-E1564F53AC14}"/>
              </a:ext>
            </a:extLst>
          </p:cNvPr>
          <p:cNvSpPr/>
          <p:nvPr/>
        </p:nvSpPr>
        <p:spPr>
          <a:xfrm>
            <a:off x="1354396" y="3934436"/>
            <a:ext cx="3188107" cy="778675"/>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8" name="Grafika 17" descr="Badge Question Mark outline">
            <a:extLst>
              <a:ext uri="{FF2B5EF4-FFF2-40B4-BE49-F238E27FC236}">
                <a16:creationId xmlns:a16="http://schemas.microsoft.com/office/drawing/2014/main" id="{3402B1F6-B649-EFE4-552D-784F3ED473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0558" y="3945922"/>
            <a:ext cx="755703" cy="755703"/>
          </a:xfrm>
          <a:prstGeom prst="rect">
            <a:avLst/>
          </a:prstGeom>
        </p:spPr>
      </p:pic>
      <p:sp>
        <p:nvSpPr>
          <p:cNvPr id="15" name="Taisnstūris: ar noapaļotiem stūriem 14">
            <a:extLst>
              <a:ext uri="{FF2B5EF4-FFF2-40B4-BE49-F238E27FC236}">
                <a16:creationId xmlns:a16="http://schemas.microsoft.com/office/drawing/2014/main" id="{5CDCE966-09A4-7693-38FF-EA78BA84CC4A}"/>
              </a:ext>
            </a:extLst>
          </p:cNvPr>
          <p:cNvSpPr/>
          <p:nvPr/>
        </p:nvSpPr>
        <p:spPr>
          <a:xfrm>
            <a:off x="1944328" y="2459460"/>
            <a:ext cx="3065821" cy="778675"/>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Grafika 15" descr="Badge Question Mark outline">
            <a:extLst>
              <a:ext uri="{FF2B5EF4-FFF2-40B4-BE49-F238E27FC236}">
                <a16:creationId xmlns:a16="http://schemas.microsoft.com/office/drawing/2014/main" id="{1A0977AE-E640-C281-3423-4D3E7F72FD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70490" y="2470946"/>
            <a:ext cx="755703" cy="755703"/>
          </a:xfrm>
          <a:prstGeom prst="rect">
            <a:avLst/>
          </a:prstGeom>
        </p:spPr>
      </p:pic>
      <p:sp>
        <p:nvSpPr>
          <p:cNvPr id="13" name="Taisnstūris: ar noapaļotiem stūriem 12">
            <a:extLst>
              <a:ext uri="{FF2B5EF4-FFF2-40B4-BE49-F238E27FC236}">
                <a16:creationId xmlns:a16="http://schemas.microsoft.com/office/drawing/2014/main" id="{9EF459E0-02C0-458E-9B59-8A4815ADCEE7}"/>
              </a:ext>
            </a:extLst>
          </p:cNvPr>
          <p:cNvSpPr/>
          <p:nvPr/>
        </p:nvSpPr>
        <p:spPr>
          <a:xfrm>
            <a:off x="6483795" y="869456"/>
            <a:ext cx="4044515" cy="7786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4" name="Grafika 13" descr="Badge Question Mark outline">
            <a:extLst>
              <a:ext uri="{FF2B5EF4-FFF2-40B4-BE49-F238E27FC236}">
                <a16:creationId xmlns:a16="http://schemas.microsoft.com/office/drawing/2014/main" id="{62B4CEC4-8183-948C-42EC-2D76CEFA6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9957" y="880942"/>
            <a:ext cx="755703" cy="755703"/>
          </a:xfrm>
          <a:prstGeom prst="rect">
            <a:avLst/>
          </a:prstGeom>
        </p:spPr>
      </p:pic>
      <p:sp>
        <p:nvSpPr>
          <p:cNvPr id="3" name="Taisnstūris: ar noapaļotiem stūriem 2">
            <a:extLst>
              <a:ext uri="{FF2B5EF4-FFF2-40B4-BE49-F238E27FC236}">
                <a16:creationId xmlns:a16="http://schemas.microsoft.com/office/drawing/2014/main" id="{CACA182B-A7BD-2D05-9DCA-2BC4A62EAC1B}"/>
              </a:ext>
            </a:extLst>
          </p:cNvPr>
          <p:cNvSpPr/>
          <p:nvPr/>
        </p:nvSpPr>
        <p:spPr>
          <a:xfrm>
            <a:off x="884903" y="1024525"/>
            <a:ext cx="3065821" cy="778675"/>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a:extLst>
              <a:ext uri="{FF2B5EF4-FFF2-40B4-BE49-F238E27FC236}">
                <a16:creationId xmlns:a16="http://schemas.microsoft.com/office/drawing/2014/main" id="{FBB8FBED-5CD7-40A3-A892-291F0B0D8F96}"/>
              </a:ext>
            </a:extLst>
          </p:cNvPr>
          <p:cNvSpPr>
            <a:spLocks noGrp="1"/>
          </p:cNvSpPr>
          <p:nvPr>
            <p:ph type="sldNum" sz="quarter" idx="11"/>
          </p:nvPr>
        </p:nvSpPr>
        <p:spPr/>
        <p:txBody>
          <a:bodyPr/>
          <a:lstStyle/>
          <a:p>
            <a:fld id="{0C9F65A0-2F09-4141-8FCD-F0391BF63056}" type="slidenum">
              <a:rPr lang="lv-LV" smtClean="0"/>
              <a:pPr/>
              <a:t>2</a:t>
            </a:fld>
            <a:endParaRPr lang="lv-LV"/>
          </a:p>
        </p:txBody>
      </p:sp>
      <p:sp>
        <p:nvSpPr>
          <p:cNvPr id="4" name="TextBox 3">
            <a:extLst>
              <a:ext uri="{FF2B5EF4-FFF2-40B4-BE49-F238E27FC236}">
                <a16:creationId xmlns:a16="http://schemas.microsoft.com/office/drawing/2014/main" id="{93810B94-AE67-4BAC-A602-987B4648426F}"/>
              </a:ext>
            </a:extLst>
          </p:cNvPr>
          <p:cNvSpPr txBox="1"/>
          <p:nvPr/>
        </p:nvSpPr>
        <p:spPr>
          <a:xfrm>
            <a:off x="1663690" y="1059919"/>
            <a:ext cx="2738704" cy="707886"/>
          </a:xfrm>
          <a:prstGeom prst="rect">
            <a:avLst/>
          </a:prstGeom>
          <a:noFill/>
        </p:spPr>
        <p:txBody>
          <a:bodyPr wrap="square" rtlCol="0">
            <a:spAutoFit/>
          </a:bodyPr>
          <a:lstStyle/>
          <a:p>
            <a:r>
              <a:rPr lang="pt-BR" sz="2000" dirty="0"/>
              <a:t>Kas, jūsuprāt, ir kabatas nauda?</a:t>
            </a:r>
          </a:p>
        </p:txBody>
      </p:sp>
      <p:sp>
        <p:nvSpPr>
          <p:cNvPr id="5" name="TextBox 4">
            <a:extLst>
              <a:ext uri="{FF2B5EF4-FFF2-40B4-BE49-F238E27FC236}">
                <a16:creationId xmlns:a16="http://schemas.microsoft.com/office/drawing/2014/main" id="{B42FAC5E-2263-4BCB-A715-828568AB34D4}"/>
              </a:ext>
            </a:extLst>
          </p:cNvPr>
          <p:cNvSpPr txBox="1"/>
          <p:nvPr/>
        </p:nvSpPr>
        <p:spPr>
          <a:xfrm>
            <a:off x="2707317" y="2511808"/>
            <a:ext cx="2653990" cy="707886"/>
          </a:xfrm>
          <a:prstGeom prst="rect">
            <a:avLst/>
          </a:prstGeom>
          <a:noFill/>
        </p:spPr>
        <p:txBody>
          <a:bodyPr wrap="square" rtlCol="0">
            <a:spAutoFit/>
          </a:bodyPr>
          <a:lstStyle/>
          <a:p>
            <a:r>
              <a:rPr lang="lv-LV" sz="2000" dirty="0"/>
              <a:t>Kāpēc ir jāplāno mūsu ienākumi?</a:t>
            </a:r>
          </a:p>
        </p:txBody>
      </p:sp>
      <p:sp>
        <p:nvSpPr>
          <p:cNvPr id="6" name="TextBox 5">
            <a:extLst>
              <a:ext uri="{FF2B5EF4-FFF2-40B4-BE49-F238E27FC236}">
                <a16:creationId xmlns:a16="http://schemas.microsoft.com/office/drawing/2014/main" id="{8307F7A9-E0D0-4CE0-BA68-AECB4708842F}"/>
              </a:ext>
            </a:extLst>
          </p:cNvPr>
          <p:cNvSpPr txBox="1"/>
          <p:nvPr/>
        </p:nvSpPr>
        <p:spPr>
          <a:xfrm>
            <a:off x="2077954" y="3970813"/>
            <a:ext cx="2398182" cy="707886"/>
          </a:xfrm>
          <a:prstGeom prst="rect">
            <a:avLst/>
          </a:prstGeom>
          <a:noFill/>
        </p:spPr>
        <p:txBody>
          <a:bodyPr wrap="square" rtlCol="0">
            <a:spAutoFit/>
          </a:bodyPr>
          <a:lstStyle/>
          <a:p>
            <a:r>
              <a:rPr lang="lv-LV" sz="2000" dirty="0">
                <a:solidFill>
                  <a:schemeClr val="bg2"/>
                </a:solidFill>
              </a:rPr>
              <a:t>Kāpēc būtu jāplāno izdevumi?</a:t>
            </a:r>
          </a:p>
        </p:txBody>
      </p:sp>
      <p:sp>
        <p:nvSpPr>
          <p:cNvPr id="7" name="TextBox 6">
            <a:extLst>
              <a:ext uri="{FF2B5EF4-FFF2-40B4-BE49-F238E27FC236}">
                <a16:creationId xmlns:a16="http://schemas.microsoft.com/office/drawing/2014/main" id="{44EEDEC5-A4CF-4434-810B-05CFF9452675}"/>
              </a:ext>
            </a:extLst>
          </p:cNvPr>
          <p:cNvSpPr txBox="1"/>
          <p:nvPr/>
        </p:nvSpPr>
        <p:spPr>
          <a:xfrm>
            <a:off x="7189839" y="897202"/>
            <a:ext cx="3813717" cy="707886"/>
          </a:xfrm>
          <a:prstGeom prst="rect">
            <a:avLst/>
          </a:prstGeom>
          <a:noFill/>
        </p:spPr>
        <p:txBody>
          <a:bodyPr wrap="square" rtlCol="0">
            <a:spAutoFit/>
          </a:bodyPr>
          <a:lstStyle/>
          <a:p>
            <a:r>
              <a:rPr lang="lv-LV" sz="2000" dirty="0"/>
              <a:t>Vai visi mūsu izdevumi ir vienlīdz svarīgi? Kāpēc?</a:t>
            </a:r>
          </a:p>
        </p:txBody>
      </p:sp>
      <p:sp>
        <p:nvSpPr>
          <p:cNvPr id="8" name="TextBox 7">
            <a:extLst>
              <a:ext uri="{FF2B5EF4-FFF2-40B4-BE49-F238E27FC236}">
                <a16:creationId xmlns:a16="http://schemas.microsoft.com/office/drawing/2014/main" id="{25098DFF-2735-461E-B110-793E9CC54BB4}"/>
              </a:ext>
            </a:extLst>
          </p:cNvPr>
          <p:cNvSpPr txBox="1"/>
          <p:nvPr/>
        </p:nvSpPr>
        <p:spPr>
          <a:xfrm>
            <a:off x="6307127" y="2526909"/>
            <a:ext cx="3308855" cy="707886"/>
          </a:xfrm>
          <a:prstGeom prst="rect">
            <a:avLst/>
          </a:prstGeom>
          <a:noFill/>
        </p:spPr>
        <p:txBody>
          <a:bodyPr wrap="square" rtlCol="0">
            <a:spAutoFit/>
          </a:bodyPr>
          <a:lstStyle/>
          <a:p>
            <a:r>
              <a:rPr lang="lv-LV" sz="2000" dirty="0">
                <a:solidFill>
                  <a:schemeClr val="bg2"/>
                </a:solidFill>
              </a:rPr>
              <a:t>Vai ir izdevumi, no kuriem varam atteikties? Kāpēc?</a:t>
            </a:r>
          </a:p>
        </p:txBody>
      </p:sp>
      <p:sp>
        <p:nvSpPr>
          <p:cNvPr id="9" name="TextBox 8">
            <a:extLst>
              <a:ext uri="{FF2B5EF4-FFF2-40B4-BE49-F238E27FC236}">
                <a16:creationId xmlns:a16="http://schemas.microsoft.com/office/drawing/2014/main" id="{8C19F471-FE44-4BC1-BF57-410481A79975}"/>
              </a:ext>
            </a:extLst>
          </p:cNvPr>
          <p:cNvSpPr txBox="1"/>
          <p:nvPr/>
        </p:nvSpPr>
        <p:spPr>
          <a:xfrm>
            <a:off x="7189839" y="3859085"/>
            <a:ext cx="4159045" cy="707886"/>
          </a:xfrm>
          <a:prstGeom prst="rect">
            <a:avLst/>
          </a:prstGeom>
          <a:noFill/>
        </p:spPr>
        <p:txBody>
          <a:bodyPr wrap="square" rtlCol="0">
            <a:spAutoFit/>
          </a:bodyPr>
          <a:lstStyle/>
          <a:p>
            <a:r>
              <a:rPr lang="lv-LV" sz="2000" dirty="0"/>
              <a:t>Ko darīt situācijās, ja naudas iecerētajam pirkumam pietrūkst?</a:t>
            </a:r>
          </a:p>
        </p:txBody>
      </p:sp>
      <p:sp>
        <p:nvSpPr>
          <p:cNvPr id="10" name="TextBox 9">
            <a:extLst>
              <a:ext uri="{FF2B5EF4-FFF2-40B4-BE49-F238E27FC236}">
                <a16:creationId xmlns:a16="http://schemas.microsoft.com/office/drawing/2014/main" id="{D2055D07-A98F-4862-8BE6-94AE5B0A5FCA}"/>
              </a:ext>
            </a:extLst>
          </p:cNvPr>
          <p:cNvSpPr txBox="1"/>
          <p:nvPr/>
        </p:nvSpPr>
        <p:spPr>
          <a:xfrm>
            <a:off x="3348153" y="5206717"/>
            <a:ext cx="5495693" cy="1015663"/>
          </a:xfrm>
          <a:prstGeom prst="rect">
            <a:avLst/>
          </a:prstGeom>
          <a:noFill/>
        </p:spPr>
        <p:txBody>
          <a:bodyPr wrap="square" rtlCol="0">
            <a:spAutoFit/>
          </a:bodyPr>
          <a:lstStyle/>
          <a:p>
            <a:r>
              <a:rPr lang="lv-LV" sz="2000" dirty="0"/>
              <a:t>Kas, jūsuprāt, var palīdzēt plānot ienākumus un izdevumus, lai nebūtu jāaizņemas?</a:t>
            </a:r>
          </a:p>
          <a:p>
            <a:endParaRPr lang="lv-LV" sz="2000" dirty="0"/>
          </a:p>
        </p:txBody>
      </p:sp>
      <p:pic>
        <p:nvPicPr>
          <p:cNvPr id="12" name="Grafika 11" descr="Badge Question Mark outline">
            <a:extLst>
              <a:ext uri="{FF2B5EF4-FFF2-40B4-BE49-F238E27FC236}">
                <a16:creationId xmlns:a16="http://schemas.microsoft.com/office/drawing/2014/main" id="{BCB52E70-59EB-060B-5007-5F409B42A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065" y="1036011"/>
            <a:ext cx="755703" cy="755703"/>
          </a:xfrm>
          <a:prstGeom prst="rect">
            <a:avLst/>
          </a:prstGeom>
        </p:spPr>
      </p:pic>
    </p:spTree>
    <p:extLst>
      <p:ext uri="{BB962C8B-B14F-4D97-AF65-F5344CB8AC3E}">
        <p14:creationId xmlns:p14="http://schemas.microsoft.com/office/powerpoint/2010/main" val="205424975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āls 4">
            <a:extLst>
              <a:ext uri="{FF2B5EF4-FFF2-40B4-BE49-F238E27FC236}">
                <a16:creationId xmlns:a16="http://schemas.microsoft.com/office/drawing/2014/main" id="{64FC4BB6-03BB-BB0F-2D2C-5B6DFE857052}"/>
              </a:ext>
            </a:extLst>
          </p:cNvPr>
          <p:cNvSpPr/>
          <p:nvPr/>
        </p:nvSpPr>
        <p:spPr>
          <a:xfrm>
            <a:off x="763200" y="2702255"/>
            <a:ext cx="1146716" cy="114671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āls 5">
            <a:extLst>
              <a:ext uri="{FF2B5EF4-FFF2-40B4-BE49-F238E27FC236}">
                <a16:creationId xmlns:a16="http://schemas.microsoft.com/office/drawing/2014/main" id="{14BB5E57-A9ED-F467-7859-B35954ACA393}"/>
              </a:ext>
            </a:extLst>
          </p:cNvPr>
          <p:cNvSpPr/>
          <p:nvPr/>
        </p:nvSpPr>
        <p:spPr>
          <a:xfrm>
            <a:off x="754551" y="4375178"/>
            <a:ext cx="1146716" cy="1146716"/>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aisnstūris 2">
            <a:extLst>
              <a:ext uri="{FF2B5EF4-FFF2-40B4-BE49-F238E27FC236}">
                <a16:creationId xmlns:a16="http://schemas.microsoft.com/office/drawing/2014/main" id="{A749F196-D0F7-8CE2-8990-296DCB6A3380}"/>
              </a:ext>
            </a:extLst>
          </p:cNvPr>
          <p:cNvSpPr/>
          <p:nvPr/>
        </p:nvSpPr>
        <p:spPr>
          <a:xfrm>
            <a:off x="6479037" y="1"/>
            <a:ext cx="57129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Slaida numura vietturis 8">
            <a:extLst>
              <a:ext uri="{FF2B5EF4-FFF2-40B4-BE49-F238E27FC236}">
                <a16:creationId xmlns:a16="http://schemas.microsoft.com/office/drawing/2014/main" id="{1FD20BB9-13EE-EFB6-5991-36D4B4E84860}"/>
              </a:ext>
            </a:extLst>
          </p:cNvPr>
          <p:cNvSpPr>
            <a:spLocks noGrp="1"/>
          </p:cNvSpPr>
          <p:nvPr>
            <p:ph type="sldNum" sz="quarter" idx="11"/>
          </p:nvPr>
        </p:nvSpPr>
        <p:spPr/>
        <p:txBody>
          <a:bodyPr/>
          <a:lstStyle/>
          <a:p>
            <a:fld id="{712B737D-8E28-4713-A82C-8BA69049BAD4}" type="slidenum">
              <a:rPr lang="lv-LV" smtClean="0"/>
              <a:pPr/>
              <a:t>3</a:t>
            </a:fld>
            <a:endParaRPr lang="lv-LV"/>
          </a:p>
        </p:txBody>
      </p:sp>
      <p:sp>
        <p:nvSpPr>
          <p:cNvPr id="2" name="Virsraksts 1">
            <a:extLst>
              <a:ext uri="{FF2B5EF4-FFF2-40B4-BE49-F238E27FC236}">
                <a16:creationId xmlns:a16="http://schemas.microsoft.com/office/drawing/2014/main" id="{3FD8C570-8287-9F22-CDBA-9C64C9083A15}"/>
              </a:ext>
            </a:extLst>
          </p:cNvPr>
          <p:cNvSpPr>
            <a:spLocks noGrp="1"/>
          </p:cNvSpPr>
          <p:nvPr>
            <p:ph type="title"/>
          </p:nvPr>
        </p:nvSpPr>
        <p:spPr>
          <a:xfrm>
            <a:off x="648000" y="756000"/>
            <a:ext cx="5524200" cy="1325563"/>
          </a:xfrm>
        </p:spPr>
        <p:txBody>
          <a:bodyPr anchor="ctr"/>
          <a:lstStyle/>
          <a:p>
            <a:r>
              <a:rPr lang="lv-LV" sz="3600" dirty="0"/>
              <a:t>Nodarbības sasniedzamais rezultāts</a:t>
            </a:r>
            <a:endParaRPr lang="lv-LV" dirty="0"/>
          </a:p>
        </p:txBody>
      </p:sp>
      <p:sp>
        <p:nvSpPr>
          <p:cNvPr id="4" name="Teksta vietturis 3">
            <a:extLst>
              <a:ext uri="{FF2B5EF4-FFF2-40B4-BE49-F238E27FC236}">
                <a16:creationId xmlns:a16="http://schemas.microsoft.com/office/drawing/2014/main" id="{6EA6E6DB-D614-3CEA-F918-B33A4730ED50}"/>
              </a:ext>
            </a:extLst>
          </p:cNvPr>
          <p:cNvSpPr>
            <a:spLocks noGrp="1"/>
          </p:cNvSpPr>
          <p:nvPr>
            <p:ph type="body" sz="quarter" idx="4294967295"/>
          </p:nvPr>
        </p:nvSpPr>
        <p:spPr>
          <a:xfrm>
            <a:off x="2103437" y="2928757"/>
            <a:ext cx="3489325" cy="760412"/>
          </a:xfrm>
        </p:spPr>
        <p:txBody>
          <a:bodyPr/>
          <a:lstStyle/>
          <a:p>
            <a:r>
              <a:rPr lang="lv-LV" b="1" dirty="0"/>
              <a:t>Zinu, kas ir budžets un kāds tas var būt;</a:t>
            </a:r>
          </a:p>
        </p:txBody>
      </p:sp>
      <p:sp>
        <p:nvSpPr>
          <p:cNvPr id="14" name="Teksta vietturis 13">
            <a:extLst>
              <a:ext uri="{FF2B5EF4-FFF2-40B4-BE49-F238E27FC236}">
                <a16:creationId xmlns:a16="http://schemas.microsoft.com/office/drawing/2014/main" id="{23F6DEA3-CB2B-3E08-8C62-BED5FF4F55CB}"/>
              </a:ext>
            </a:extLst>
          </p:cNvPr>
          <p:cNvSpPr>
            <a:spLocks noGrp="1"/>
          </p:cNvSpPr>
          <p:nvPr>
            <p:ph type="body" sz="quarter" idx="4294967295"/>
          </p:nvPr>
        </p:nvSpPr>
        <p:spPr>
          <a:xfrm>
            <a:off x="2103437" y="4642072"/>
            <a:ext cx="3992563" cy="760412"/>
          </a:xfrm>
        </p:spPr>
        <p:txBody>
          <a:bodyPr/>
          <a:lstStyle/>
          <a:p>
            <a:r>
              <a:rPr lang="lv-LV" b="1" dirty="0"/>
              <a:t>Protu apdomīgi plānot savu personīgo budžetu.</a:t>
            </a:r>
            <a:endParaRPr lang="lv-LV" sz="2000" b="1" dirty="0"/>
          </a:p>
        </p:txBody>
      </p:sp>
      <p:pic>
        <p:nvPicPr>
          <p:cNvPr id="18" name="Tiešsaistes attēla vietturis 16" descr="Bullseye outline">
            <a:extLst>
              <a:ext uri="{FF2B5EF4-FFF2-40B4-BE49-F238E27FC236}">
                <a16:creationId xmlns:a16="http://schemas.microsoft.com/office/drawing/2014/main" id="{6BC42AF2-9EB5-DFB1-E547-3E751A213137}"/>
              </a:ext>
            </a:extLst>
          </p:cNvPr>
          <p:cNvPicPr>
            <a:picLocks noGrp="1" noChangeAspect="1"/>
          </p:cNvPicPr>
          <p:nvPr>
            <p:ph type="clipArt" sz="quarter" idx="4294967295"/>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7021" y="2854433"/>
            <a:ext cx="831273" cy="831273"/>
          </a:xfrm>
        </p:spPr>
      </p:pic>
      <p:pic>
        <p:nvPicPr>
          <p:cNvPr id="19" name="Tiešsaistes attēla vietturis 5" descr="3d Glasses outline">
            <a:extLst>
              <a:ext uri="{FF2B5EF4-FFF2-40B4-BE49-F238E27FC236}">
                <a16:creationId xmlns:a16="http://schemas.microsoft.com/office/drawing/2014/main" id="{EF9899C6-2D9A-1DF5-F062-8F76BEB37CC9}"/>
              </a:ext>
            </a:extLst>
          </p:cNvPr>
          <p:cNvPicPr>
            <a:picLocks noGrp="1" noChangeAspect="1"/>
          </p:cNvPicPr>
          <p:nvPr>
            <p:ph type="clipArt" sz="quarter" idx="4294967295"/>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273" y="4518152"/>
            <a:ext cx="831273" cy="831273"/>
          </a:xfrm>
        </p:spPr>
      </p:pic>
      <p:pic>
        <p:nvPicPr>
          <p:cNvPr id="13" name="Picture Placeholder 12">
            <a:extLst>
              <a:ext uri="{FF2B5EF4-FFF2-40B4-BE49-F238E27FC236}">
                <a16:creationId xmlns:a16="http://schemas.microsoft.com/office/drawing/2014/main" id="{CDB992A8-C2F2-4666-9EEF-4391EE590B08}"/>
              </a:ext>
            </a:extLst>
          </p:cNvPr>
          <p:cNvPicPr>
            <a:picLocks noGrp="1" noChangeAspect="1"/>
          </p:cNvPicPr>
          <p:nvPr>
            <p:ph type="pic" sz="quarter" idx="4294967295"/>
          </p:nvPr>
        </p:nvPicPr>
        <p:blipFill rotWithShape="1">
          <a:blip r:embed="rId6">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l="8666" t="-23270" r="9770" b="-23270"/>
          <a:stretch/>
        </p:blipFill>
        <p:spPr>
          <a:xfrm>
            <a:off x="6935788" y="0"/>
            <a:ext cx="5256212" cy="6858000"/>
          </a:xfrm>
          <a:noFill/>
        </p:spPr>
      </p:pic>
    </p:spTree>
    <p:extLst>
      <p:ext uri="{BB962C8B-B14F-4D97-AF65-F5344CB8AC3E}">
        <p14:creationId xmlns:p14="http://schemas.microsoft.com/office/powerpoint/2010/main" val="27403895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0FD872B-0A10-F2FA-BC66-7C3E7875B45A}"/>
              </a:ext>
            </a:extLst>
          </p:cNvPr>
          <p:cNvSpPr>
            <a:spLocks noGrp="1"/>
          </p:cNvSpPr>
          <p:nvPr>
            <p:ph type="ctrTitle"/>
          </p:nvPr>
        </p:nvSpPr>
        <p:spPr>
          <a:xfrm>
            <a:off x="5995041" y="539560"/>
            <a:ext cx="5562778" cy="1699642"/>
          </a:xfrm>
        </p:spPr>
        <p:txBody>
          <a:bodyPr anchor="ctr"/>
          <a:lstStyle/>
          <a:p>
            <a:r>
              <a:rPr lang="lv-LV" dirty="0"/>
              <a:t>Kas ir budžets?</a:t>
            </a:r>
          </a:p>
        </p:txBody>
      </p:sp>
      <p:sp>
        <p:nvSpPr>
          <p:cNvPr id="3" name="Teksta vietturis 2">
            <a:extLst>
              <a:ext uri="{FF2B5EF4-FFF2-40B4-BE49-F238E27FC236}">
                <a16:creationId xmlns:a16="http://schemas.microsoft.com/office/drawing/2014/main" id="{0063CAF9-8AD2-FEAF-7B11-B6FE7A470871}"/>
              </a:ext>
            </a:extLst>
          </p:cNvPr>
          <p:cNvSpPr>
            <a:spLocks noGrp="1"/>
          </p:cNvSpPr>
          <p:nvPr>
            <p:ph type="body" sz="quarter" idx="11"/>
          </p:nvPr>
        </p:nvSpPr>
        <p:spPr>
          <a:xfrm>
            <a:off x="7288603" y="2214706"/>
            <a:ext cx="4068301" cy="3429041"/>
          </a:xfrm>
        </p:spPr>
        <p:txBody>
          <a:bodyPr anchor="ctr"/>
          <a:lstStyle/>
          <a:p>
            <a:pPr>
              <a:spcAft>
                <a:spcPts val="1400"/>
              </a:spcAft>
            </a:pPr>
            <a:r>
              <a:rPr lang="lv-LV" sz="1800" b="1" dirty="0"/>
              <a:t>Budžets</a:t>
            </a:r>
            <a:r>
              <a:rPr lang="lv-LV" sz="1800" dirty="0"/>
              <a:t> ir </a:t>
            </a:r>
            <a:r>
              <a:rPr lang="lv-LV" sz="1800" u="sng" dirty="0"/>
              <a:t>ienākumi</a:t>
            </a:r>
            <a:r>
              <a:rPr lang="lv-LV" sz="1800" dirty="0"/>
              <a:t> un </a:t>
            </a:r>
            <a:r>
              <a:rPr lang="lv-LV" sz="1800" u="sng" dirty="0"/>
              <a:t>izdevumi</a:t>
            </a:r>
            <a:r>
              <a:rPr lang="lv-LV" sz="1800" dirty="0"/>
              <a:t> noteiktā laika periodā. </a:t>
            </a:r>
          </a:p>
          <a:p>
            <a:pPr>
              <a:spcAft>
                <a:spcPts val="1400"/>
              </a:spcAft>
            </a:pPr>
            <a:endParaRPr lang="lv-LV" sz="1800" dirty="0"/>
          </a:p>
          <a:p>
            <a:pPr>
              <a:spcAft>
                <a:spcPts val="1400"/>
              </a:spcAft>
            </a:pPr>
            <a:r>
              <a:rPr lang="lv-LV" sz="1800" b="1" dirty="0"/>
              <a:t>Ienākumi</a:t>
            </a:r>
            <a:r>
              <a:rPr lang="lv-LV" sz="1800" dirty="0"/>
              <a:t> – saņemto resursu, parasti naudas līdzekļu, daudzums. </a:t>
            </a:r>
          </a:p>
          <a:p>
            <a:pPr>
              <a:spcAft>
                <a:spcPts val="1400"/>
              </a:spcAft>
            </a:pPr>
            <a:endParaRPr lang="lv-LV" sz="1800" dirty="0"/>
          </a:p>
          <a:p>
            <a:pPr>
              <a:spcAft>
                <a:spcPts val="1400"/>
              </a:spcAft>
            </a:pPr>
            <a:r>
              <a:rPr lang="lv-LV" sz="1800" b="1" dirty="0"/>
              <a:t>Izdevumi</a:t>
            </a:r>
            <a:r>
              <a:rPr lang="lv-LV" sz="1800" dirty="0"/>
              <a:t> – pieejamo naudas līdzekļu izlietošana vajadzību un vēlmju apmierināšanai. </a:t>
            </a:r>
          </a:p>
        </p:txBody>
      </p:sp>
      <p:sp>
        <p:nvSpPr>
          <p:cNvPr id="5" name="Teksta vietturis 4">
            <a:extLst>
              <a:ext uri="{FF2B5EF4-FFF2-40B4-BE49-F238E27FC236}">
                <a16:creationId xmlns:a16="http://schemas.microsoft.com/office/drawing/2014/main" id="{FC25D414-8795-A33B-9860-34E8B9A92C82}"/>
              </a:ext>
            </a:extLst>
          </p:cNvPr>
          <p:cNvSpPr>
            <a:spLocks noGrp="1"/>
          </p:cNvSpPr>
          <p:nvPr>
            <p:ph type="body" sz="quarter" idx="18"/>
          </p:nvPr>
        </p:nvSpPr>
        <p:spPr/>
        <p:txBody>
          <a:bodyPr/>
          <a:lstStyle/>
          <a:p>
            <a:endParaRPr lang="lv-LV"/>
          </a:p>
        </p:txBody>
      </p:sp>
      <p:sp>
        <p:nvSpPr>
          <p:cNvPr id="6" name="Slaida numura vietturis 5">
            <a:extLst>
              <a:ext uri="{FF2B5EF4-FFF2-40B4-BE49-F238E27FC236}">
                <a16:creationId xmlns:a16="http://schemas.microsoft.com/office/drawing/2014/main" id="{B4CC7455-7EF1-ABC2-161F-8C3B9741F08C}"/>
              </a:ext>
            </a:extLst>
          </p:cNvPr>
          <p:cNvSpPr>
            <a:spLocks noGrp="1"/>
          </p:cNvSpPr>
          <p:nvPr>
            <p:ph type="sldNum" sz="quarter" idx="21"/>
          </p:nvPr>
        </p:nvSpPr>
        <p:spPr/>
        <p:txBody>
          <a:bodyPr/>
          <a:lstStyle/>
          <a:p>
            <a:fld id="{712B737D-8E28-4713-A82C-8BA69049BAD4}" type="slidenum">
              <a:rPr lang="lv-LV" smtClean="0"/>
              <a:pPr/>
              <a:t>4</a:t>
            </a:fld>
            <a:endParaRPr lang="lv-LV"/>
          </a:p>
        </p:txBody>
      </p:sp>
      <p:pic>
        <p:nvPicPr>
          <p:cNvPr id="2050" name="Picture 2" descr="Ģimenes budžeta plānošana: kā to darīt gudri? | Vivus.lv">
            <a:extLst>
              <a:ext uri="{FF2B5EF4-FFF2-40B4-BE49-F238E27FC236}">
                <a16:creationId xmlns:a16="http://schemas.microsoft.com/office/drawing/2014/main" id="{0086C89C-24D5-4149-AEAA-9869B6675312}"/>
              </a:ext>
            </a:extLst>
          </p:cNvPr>
          <p:cNvPicPr>
            <a:picLocks noGrp="1" noChangeAspect="1" noChangeArrowheads="1"/>
          </p:cNvPicPr>
          <p:nvPr>
            <p:ph type="pic" sz="quarter" idx="19"/>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7277" t="-10902" r="249" b="-5516"/>
          <a:stretch/>
        </p:blipFill>
        <p:spPr bwMode="auto">
          <a:xfrm>
            <a:off x="0" y="726058"/>
            <a:ext cx="5296829" cy="5164408"/>
          </a:xfrm>
          <a:prstGeom prst="rect">
            <a:avLst/>
          </a:prstGeom>
          <a:noFill/>
          <a:extLst>
            <a:ext uri="{909E8E84-426E-40DD-AFC4-6F175D3DCCD1}">
              <a14:hiddenFill xmlns:a14="http://schemas.microsoft.com/office/drawing/2010/main">
                <a:solidFill>
                  <a:srgbClr val="FFFFFF"/>
                </a:solidFill>
              </a14:hiddenFill>
            </a:ext>
          </a:extLst>
        </p:spPr>
      </p:pic>
      <p:sp>
        <p:nvSpPr>
          <p:cNvPr id="4" name="Ovāls 3">
            <a:extLst>
              <a:ext uri="{FF2B5EF4-FFF2-40B4-BE49-F238E27FC236}">
                <a16:creationId xmlns:a16="http://schemas.microsoft.com/office/drawing/2014/main" id="{57A82699-733C-AC7D-C0D2-55CDD1968699}"/>
              </a:ext>
            </a:extLst>
          </p:cNvPr>
          <p:cNvSpPr>
            <a:spLocks noChangeAspect="1"/>
          </p:cNvSpPr>
          <p:nvPr/>
        </p:nvSpPr>
        <p:spPr>
          <a:xfrm>
            <a:off x="6062654" y="2086606"/>
            <a:ext cx="1069200" cy="10692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āls 6">
            <a:extLst>
              <a:ext uri="{FF2B5EF4-FFF2-40B4-BE49-F238E27FC236}">
                <a16:creationId xmlns:a16="http://schemas.microsoft.com/office/drawing/2014/main" id="{BC2FC543-77FC-FACD-2DDD-265DBCB0C915}"/>
              </a:ext>
            </a:extLst>
          </p:cNvPr>
          <p:cNvSpPr>
            <a:spLocks noChangeAspect="1"/>
          </p:cNvSpPr>
          <p:nvPr/>
        </p:nvSpPr>
        <p:spPr>
          <a:xfrm>
            <a:off x="6062654" y="3286140"/>
            <a:ext cx="1069200" cy="10692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a:extLst>
              <a:ext uri="{FF2B5EF4-FFF2-40B4-BE49-F238E27FC236}">
                <a16:creationId xmlns:a16="http://schemas.microsoft.com/office/drawing/2014/main" id="{826727A1-10E5-E731-AFBE-8374BB603FF3}"/>
              </a:ext>
            </a:extLst>
          </p:cNvPr>
          <p:cNvSpPr>
            <a:spLocks noChangeAspect="1"/>
          </p:cNvSpPr>
          <p:nvPr/>
        </p:nvSpPr>
        <p:spPr>
          <a:xfrm>
            <a:off x="6062654" y="4570199"/>
            <a:ext cx="1069200" cy="10692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fika 9" descr="Wallet outline">
            <a:extLst>
              <a:ext uri="{FF2B5EF4-FFF2-40B4-BE49-F238E27FC236}">
                <a16:creationId xmlns:a16="http://schemas.microsoft.com/office/drawing/2014/main" id="{E4A5AAF3-0F2C-CEC5-3C0A-302F224A82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9403" y="2248227"/>
            <a:ext cx="755703" cy="755703"/>
          </a:xfrm>
          <a:prstGeom prst="rect">
            <a:avLst/>
          </a:prstGeom>
        </p:spPr>
      </p:pic>
      <p:pic>
        <p:nvPicPr>
          <p:cNvPr id="12" name="Grafika 11" descr="Coins outline">
            <a:extLst>
              <a:ext uri="{FF2B5EF4-FFF2-40B4-BE49-F238E27FC236}">
                <a16:creationId xmlns:a16="http://schemas.microsoft.com/office/drawing/2014/main" id="{E64D0681-CE32-C6EB-E126-32873FC593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53753" y="3473660"/>
            <a:ext cx="687003" cy="687003"/>
          </a:xfrm>
          <a:prstGeom prst="rect">
            <a:avLst/>
          </a:prstGeom>
        </p:spPr>
      </p:pic>
      <p:pic>
        <p:nvPicPr>
          <p:cNvPr id="14" name="Grafika 13" descr="Grocery bag outline">
            <a:extLst>
              <a:ext uri="{FF2B5EF4-FFF2-40B4-BE49-F238E27FC236}">
                <a16:creationId xmlns:a16="http://schemas.microsoft.com/office/drawing/2014/main" id="{B9F9FB31-54D0-68D0-C5FD-9B42A864D0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4151" y="4704826"/>
            <a:ext cx="755703" cy="755703"/>
          </a:xfrm>
          <a:prstGeom prst="rect">
            <a:avLst/>
          </a:prstGeom>
        </p:spPr>
      </p:pic>
    </p:spTree>
    <p:extLst>
      <p:ext uri="{BB962C8B-B14F-4D97-AF65-F5344CB8AC3E}">
        <p14:creationId xmlns:p14="http://schemas.microsoft.com/office/powerpoint/2010/main" val="62546139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0063CAF9-8AD2-FEAF-7B11-B6FE7A470871}"/>
              </a:ext>
            </a:extLst>
          </p:cNvPr>
          <p:cNvSpPr>
            <a:spLocks noGrp="1"/>
          </p:cNvSpPr>
          <p:nvPr>
            <p:ph type="body" sz="quarter" idx="11"/>
          </p:nvPr>
        </p:nvSpPr>
        <p:spPr>
          <a:xfrm>
            <a:off x="7288603" y="2214706"/>
            <a:ext cx="4068301" cy="3429041"/>
          </a:xfrm>
        </p:spPr>
        <p:txBody>
          <a:bodyPr anchor="ctr"/>
          <a:lstStyle/>
          <a:p>
            <a:pPr>
              <a:spcAft>
                <a:spcPts val="1400"/>
              </a:spcAft>
            </a:pPr>
            <a:r>
              <a:rPr lang="lv-LV" sz="1800" b="1" dirty="0"/>
              <a:t>Budžets</a:t>
            </a:r>
            <a:r>
              <a:rPr lang="lv-LV" sz="1800" dirty="0"/>
              <a:t> ir </a:t>
            </a:r>
            <a:r>
              <a:rPr lang="lv-LV" sz="1800" u="sng" dirty="0"/>
              <a:t>ienākumi</a:t>
            </a:r>
            <a:r>
              <a:rPr lang="lv-LV" sz="1800" dirty="0"/>
              <a:t> un </a:t>
            </a:r>
            <a:r>
              <a:rPr lang="lv-LV" sz="1800" u="sng" dirty="0"/>
              <a:t>izdevumi</a:t>
            </a:r>
            <a:r>
              <a:rPr lang="lv-LV" sz="1800" dirty="0"/>
              <a:t> noteiktā laika periodā. </a:t>
            </a:r>
          </a:p>
          <a:p>
            <a:pPr>
              <a:spcAft>
                <a:spcPts val="1400"/>
              </a:spcAft>
            </a:pPr>
            <a:endParaRPr lang="lv-LV" sz="1800" dirty="0"/>
          </a:p>
          <a:p>
            <a:pPr>
              <a:spcAft>
                <a:spcPts val="1400"/>
              </a:spcAft>
            </a:pPr>
            <a:r>
              <a:rPr lang="lv-LV" sz="1800" b="1" dirty="0"/>
              <a:t>Ienākumi</a:t>
            </a:r>
            <a:r>
              <a:rPr lang="lv-LV" sz="1800" dirty="0"/>
              <a:t> – saņemto resursu, parasti naudas līdzekļu, daudzums. </a:t>
            </a:r>
          </a:p>
          <a:p>
            <a:pPr>
              <a:spcAft>
                <a:spcPts val="1400"/>
              </a:spcAft>
            </a:pPr>
            <a:endParaRPr lang="lv-LV" sz="1800" dirty="0"/>
          </a:p>
          <a:p>
            <a:pPr>
              <a:spcAft>
                <a:spcPts val="1400"/>
              </a:spcAft>
            </a:pPr>
            <a:r>
              <a:rPr lang="lv-LV" sz="1800" b="1" dirty="0"/>
              <a:t>Izdevumi</a:t>
            </a:r>
            <a:r>
              <a:rPr lang="lv-LV" sz="1800" dirty="0"/>
              <a:t> – pieejamo naudas līdzekļu izlietošana vajadzību un vēlmju apmierināšanai. </a:t>
            </a:r>
          </a:p>
        </p:txBody>
      </p:sp>
      <p:sp>
        <p:nvSpPr>
          <p:cNvPr id="5" name="Teksta vietturis 4">
            <a:extLst>
              <a:ext uri="{FF2B5EF4-FFF2-40B4-BE49-F238E27FC236}">
                <a16:creationId xmlns:a16="http://schemas.microsoft.com/office/drawing/2014/main" id="{FC25D414-8795-A33B-9860-34E8B9A92C82}"/>
              </a:ext>
            </a:extLst>
          </p:cNvPr>
          <p:cNvSpPr>
            <a:spLocks noGrp="1"/>
          </p:cNvSpPr>
          <p:nvPr>
            <p:ph type="body" sz="quarter" idx="18"/>
          </p:nvPr>
        </p:nvSpPr>
        <p:spPr/>
        <p:txBody>
          <a:bodyPr/>
          <a:lstStyle/>
          <a:p>
            <a:endParaRPr lang="lv-LV"/>
          </a:p>
        </p:txBody>
      </p:sp>
      <p:sp>
        <p:nvSpPr>
          <p:cNvPr id="6" name="Slaida numura vietturis 5">
            <a:extLst>
              <a:ext uri="{FF2B5EF4-FFF2-40B4-BE49-F238E27FC236}">
                <a16:creationId xmlns:a16="http://schemas.microsoft.com/office/drawing/2014/main" id="{B4CC7455-7EF1-ABC2-161F-8C3B9741F08C}"/>
              </a:ext>
            </a:extLst>
          </p:cNvPr>
          <p:cNvSpPr>
            <a:spLocks noGrp="1"/>
          </p:cNvSpPr>
          <p:nvPr>
            <p:ph type="sldNum" sz="quarter" idx="21"/>
          </p:nvPr>
        </p:nvSpPr>
        <p:spPr/>
        <p:txBody>
          <a:bodyPr/>
          <a:lstStyle/>
          <a:p>
            <a:fld id="{712B737D-8E28-4713-A82C-8BA69049BAD4}" type="slidenum">
              <a:rPr lang="lv-LV" smtClean="0"/>
              <a:pPr/>
              <a:t>5</a:t>
            </a:fld>
            <a:endParaRPr lang="lv-LV"/>
          </a:p>
        </p:txBody>
      </p:sp>
      <p:sp>
        <p:nvSpPr>
          <p:cNvPr id="7" name="Ovāls 6">
            <a:extLst>
              <a:ext uri="{FF2B5EF4-FFF2-40B4-BE49-F238E27FC236}">
                <a16:creationId xmlns:a16="http://schemas.microsoft.com/office/drawing/2014/main" id="{BC2FC543-77FC-FACD-2DDD-265DBCB0C915}"/>
              </a:ext>
            </a:extLst>
          </p:cNvPr>
          <p:cNvSpPr>
            <a:spLocks noChangeAspect="1"/>
          </p:cNvSpPr>
          <p:nvPr/>
        </p:nvSpPr>
        <p:spPr>
          <a:xfrm>
            <a:off x="6062654" y="3286140"/>
            <a:ext cx="1069200" cy="10692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āls 7">
            <a:extLst>
              <a:ext uri="{FF2B5EF4-FFF2-40B4-BE49-F238E27FC236}">
                <a16:creationId xmlns:a16="http://schemas.microsoft.com/office/drawing/2014/main" id="{826727A1-10E5-E731-AFBE-8374BB603FF3}"/>
              </a:ext>
            </a:extLst>
          </p:cNvPr>
          <p:cNvSpPr>
            <a:spLocks noChangeAspect="1"/>
          </p:cNvSpPr>
          <p:nvPr/>
        </p:nvSpPr>
        <p:spPr>
          <a:xfrm>
            <a:off x="6062654" y="4570199"/>
            <a:ext cx="1069200" cy="10692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Grafika 9" descr="Wallet outline">
            <a:extLst>
              <a:ext uri="{FF2B5EF4-FFF2-40B4-BE49-F238E27FC236}">
                <a16:creationId xmlns:a16="http://schemas.microsoft.com/office/drawing/2014/main" id="{E4A5AAF3-0F2C-CEC5-3C0A-302F224A82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9403" y="2248227"/>
            <a:ext cx="755703" cy="755703"/>
          </a:xfrm>
          <a:prstGeom prst="rect">
            <a:avLst/>
          </a:prstGeom>
        </p:spPr>
      </p:pic>
      <p:pic>
        <p:nvPicPr>
          <p:cNvPr id="12" name="Grafika 11" descr="Coins outline">
            <a:extLst>
              <a:ext uri="{FF2B5EF4-FFF2-40B4-BE49-F238E27FC236}">
                <a16:creationId xmlns:a16="http://schemas.microsoft.com/office/drawing/2014/main" id="{E64D0681-CE32-C6EB-E126-32873FC593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3753" y="3473660"/>
            <a:ext cx="687003" cy="687003"/>
          </a:xfrm>
          <a:prstGeom prst="rect">
            <a:avLst/>
          </a:prstGeom>
        </p:spPr>
      </p:pic>
      <p:pic>
        <p:nvPicPr>
          <p:cNvPr id="14" name="Grafika 13" descr="Grocery bag outline">
            <a:extLst>
              <a:ext uri="{FF2B5EF4-FFF2-40B4-BE49-F238E27FC236}">
                <a16:creationId xmlns:a16="http://schemas.microsoft.com/office/drawing/2014/main" id="{B9F9FB31-54D0-68D0-C5FD-9B42A864D0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4151" y="4704826"/>
            <a:ext cx="755703" cy="755703"/>
          </a:xfrm>
          <a:prstGeom prst="rect">
            <a:avLst/>
          </a:prstGeom>
        </p:spPr>
      </p:pic>
      <p:sp>
        <p:nvSpPr>
          <p:cNvPr id="13" name="Virsraksts 12">
            <a:extLst>
              <a:ext uri="{FF2B5EF4-FFF2-40B4-BE49-F238E27FC236}">
                <a16:creationId xmlns:a16="http://schemas.microsoft.com/office/drawing/2014/main" id="{6191A1D4-5D2F-F2FC-3C06-78BD99580B74}"/>
              </a:ext>
            </a:extLst>
          </p:cNvPr>
          <p:cNvSpPr>
            <a:spLocks noGrp="1"/>
          </p:cNvSpPr>
          <p:nvPr>
            <p:ph type="ctrTitle"/>
          </p:nvPr>
        </p:nvSpPr>
        <p:spPr/>
        <p:txBody>
          <a:bodyPr/>
          <a:lstStyle/>
          <a:p>
            <a:endParaRPr lang="lv-LV"/>
          </a:p>
        </p:txBody>
      </p:sp>
      <p:sp>
        <p:nvSpPr>
          <p:cNvPr id="17" name="Attēla vietturis 16">
            <a:extLst>
              <a:ext uri="{FF2B5EF4-FFF2-40B4-BE49-F238E27FC236}">
                <a16:creationId xmlns:a16="http://schemas.microsoft.com/office/drawing/2014/main" id="{2713A2FD-9BC2-D759-F0DF-2BEE2AA8E49B}"/>
              </a:ext>
            </a:extLst>
          </p:cNvPr>
          <p:cNvSpPr>
            <a:spLocks noGrp="1"/>
          </p:cNvSpPr>
          <p:nvPr>
            <p:ph type="pic" sz="quarter" idx="19"/>
          </p:nvPr>
        </p:nvSpPr>
        <p:spPr/>
        <p:txBody>
          <a:bodyPr/>
          <a:lstStyle/>
          <a:p>
            <a:endParaRPr lang="lv-LV"/>
          </a:p>
        </p:txBody>
      </p:sp>
      <p:pic>
        <p:nvPicPr>
          <p:cNvPr id="18" name="Satura vietturis 4">
            <a:extLst>
              <a:ext uri="{FF2B5EF4-FFF2-40B4-BE49-F238E27FC236}">
                <a16:creationId xmlns:a16="http://schemas.microsoft.com/office/drawing/2014/main" id="{5639317B-5393-80D0-8691-A2DDEEAD5839}"/>
              </a:ext>
            </a:extLst>
          </p:cNvPr>
          <p:cNvPicPr>
            <a:picLocks noChangeAspect="1"/>
          </p:cNvPicPr>
          <p:nvPr/>
        </p:nvPicPr>
        <p:blipFill>
          <a:blip r:embed="rId9"/>
          <a:stretch>
            <a:fillRect/>
          </a:stretch>
        </p:blipFill>
        <p:spPr>
          <a:xfrm>
            <a:off x="1245237" y="500607"/>
            <a:ext cx="9948331" cy="5571066"/>
          </a:xfrm>
          <a:prstGeom prst="rect">
            <a:avLst/>
          </a:prstGeom>
        </p:spPr>
      </p:pic>
    </p:spTree>
    <p:extLst>
      <p:ext uri="{BB962C8B-B14F-4D97-AF65-F5344CB8AC3E}">
        <p14:creationId xmlns:p14="http://schemas.microsoft.com/office/powerpoint/2010/main" val="287753632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EE1EAB-F4C8-4F92-A87C-84EA5BEBA2D1}"/>
              </a:ext>
            </a:extLst>
          </p:cNvPr>
          <p:cNvSpPr>
            <a:spLocks noGrp="1"/>
          </p:cNvSpPr>
          <p:nvPr>
            <p:ph type="sldNum" sz="quarter" idx="11"/>
          </p:nvPr>
        </p:nvSpPr>
        <p:spPr/>
        <p:txBody>
          <a:bodyPr/>
          <a:lstStyle/>
          <a:p>
            <a:fld id="{712B737D-8E28-4713-A82C-8BA69049BAD4}" type="slidenum">
              <a:rPr lang="lv-LV" smtClean="0"/>
              <a:pPr/>
              <a:t>6</a:t>
            </a:fld>
            <a:endParaRPr lang="lv-LV"/>
          </a:p>
        </p:txBody>
      </p:sp>
      <p:sp>
        <p:nvSpPr>
          <p:cNvPr id="7" name="Title 6">
            <a:extLst>
              <a:ext uri="{FF2B5EF4-FFF2-40B4-BE49-F238E27FC236}">
                <a16:creationId xmlns:a16="http://schemas.microsoft.com/office/drawing/2014/main" id="{219EF335-23E0-4180-A8C8-E2BBEDE92006}"/>
              </a:ext>
            </a:extLst>
          </p:cNvPr>
          <p:cNvSpPr>
            <a:spLocks noGrp="1"/>
          </p:cNvSpPr>
          <p:nvPr>
            <p:ph type="title"/>
          </p:nvPr>
        </p:nvSpPr>
        <p:spPr/>
        <p:txBody>
          <a:bodyPr/>
          <a:lstStyle/>
          <a:p>
            <a:r>
              <a:rPr lang="lv-LV" sz="3600" dirty="0"/>
              <a:t>Kāds var būt budžets?</a:t>
            </a:r>
          </a:p>
        </p:txBody>
      </p:sp>
      <p:pic>
        <p:nvPicPr>
          <p:cNvPr id="3074" name="Picture 2" descr="Personīgā budžeta pamatprincipi | Naudas skola">
            <a:extLst>
              <a:ext uri="{FF2B5EF4-FFF2-40B4-BE49-F238E27FC236}">
                <a16:creationId xmlns:a16="http://schemas.microsoft.com/office/drawing/2014/main" id="{6464D9E2-28CD-40F0-8E04-D1AA6E97E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00" y="2014922"/>
            <a:ext cx="9828000" cy="394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15421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8C61E0-31B4-4CFE-852C-8D3F30B1CEED}"/>
              </a:ext>
            </a:extLst>
          </p:cNvPr>
          <p:cNvSpPr>
            <a:spLocks noGrp="1"/>
          </p:cNvSpPr>
          <p:nvPr>
            <p:ph type="ctrTitle"/>
          </p:nvPr>
        </p:nvSpPr>
        <p:spPr>
          <a:xfrm>
            <a:off x="619431" y="603637"/>
            <a:ext cx="4763602" cy="2006221"/>
          </a:xfrm>
        </p:spPr>
        <p:txBody>
          <a:bodyPr/>
          <a:lstStyle/>
          <a:p>
            <a:r>
              <a:rPr lang="lv-LV" dirty="0"/>
              <a:t>Kāpēc ir vēlams plānot savu budžetu?</a:t>
            </a:r>
          </a:p>
        </p:txBody>
      </p:sp>
      <p:sp>
        <p:nvSpPr>
          <p:cNvPr id="8" name="Text Placeholder 7">
            <a:extLst>
              <a:ext uri="{FF2B5EF4-FFF2-40B4-BE49-F238E27FC236}">
                <a16:creationId xmlns:a16="http://schemas.microsoft.com/office/drawing/2014/main" id="{68211078-8D31-4B4F-9DE2-01B8C4DD4246}"/>
              </a:ext>
            </a:extLst>
          </p:cNvPr>
          <p:cNvSpPr>
            <a:spLocks noGrp="1"/>
          </p:cNvSpPr>
          <p:nvPr>
            <p:ph type="body" sz="quarter" idx="11"/>
          </p:nvPr>
        </p:nvSpPr>
        <p:spPr>
          <a:xfrm>
            <a:off x="7562632" y="3055050"/>
            <a:ext cx="3277433" cy="760413"/>
          </a:xfrm>
        </p:spPr>
        <p:txBody>
          <a:bodyPr/>
          <a:lstStyle/>
          <a:p>
            <a:r>
              <a:rPr lang="lv-LV" dirty="0"/>
              <a:t>Lai netērētu vairāk nekā saņem;</a:t>
            </a:r>
          </a:p>
        </p:txBody>
      </p:sp>
      <p:sp>
        <p:nvSpPr>
          <p:cNvPr id="10" name="Text Placeholder 9">
            <a:extLst>
              <a:ext uri="{FF2B5EF4-FFF2-40B4-BE49-F238E27FC236}">
                <a16:creationId xmlns:a16="http://schemas.microsoft.com/office/drawing/2014/main" id="{E3CC1E84-F750-4A8A-84B4-0E927E0A9E9D}"/>
              </a:ext>
            </a:extLst>
          </p:cNvPr>
          <p:cNvSpPr>
            <a:spLocks noGrp="1"/>
          </p:cNvSpPr>
          <p:nvPr>
            <p:ph type="body" sz="quarter" idx="14"/>
          </p:nvPr>
        </p:nvSpPr>
        <p:spPr/>
        <p:txBody>
          <a:bodyPr/>
          <a:lstStyle/>
          <a:p>
            <a:r>
              <a:rPr lang="lv-LV" dirty="0"/>
              <a:t>Lai veidotu uzkrājumus.</a:t>
            </a:r>
          </a:p>
        </p:txBody>
      </p:sp>
      <p:sp>
        <p:nvSpPr>
          <p:cNvPr id="12" name="Text Placeholder 11">
            <a:extLst>
              <a:ext uri="{FF2B5EF4-FFF2-40B4-BE49-F238E27FC236}">
                <a16:creationId xmlns:a16="http://schemas.microsoft.com/office/drawing/2014/main" id="{0D43AC0D-79B6-4F53-B3E7-A4406B3F7977}"/>
              </a:ext>
            </a:extLst>
          </p:cNvPr>
          <p:cNvSpPr>
            <a:spLocks noGrp="1"/>
          </p:cNvSpPr>
          <p:nvPr>
            <p:ph type="body" sz="quarter" idx="16"/>
          </p:nvPr>
        </p:nvSpPr>
        <p:spPr>
          <a:xfrm>
            <a:off x="7562632" y="1226542"/>
            <a:ext cx="3992408" cy="760413"/>
          </a:xfrm>
        </p:spPr>
        <p:txBody>
          <a:bodyPr/>
          <a:lstStyle/>
          <a:p>
            <a:r>
              <a:rPr lang="lv-LV" dirty="0"/>
              <a:t>Lai sekmētu atbildību par savu finanšu izlietojumu;</a:t>
            </a:r>
          </a:p>
        </p:txBody>
      </p:sp>
      <p:sp>
        <p:nvSpPr>
          <p:cNvPr id="14" name="Text Placeholder 13">
            <a:extLst>
              <a:ext uri="{FF2B5EF4-FFF2-40B4-BE49-F238E27FC236}">
                <a16:creationId xmlns:a16="http://schemas.microsoft.com/office/drawing/2014/main" id="{6ACE5757-AC2F-49B8-B9CD-8E371D0A18B5}"/>
              </a:ext>
            </a:extLst>
          </p:cNvPr>
          <p:cNvSpPr>
            <a:spLocks noGrp="1"/>
          </p:cNvSpPr>
          <p:nvPr>
            <p:ph type="body" sz="quarter" idx="18"/>
          </p:nvPr>
        </p:nvSpPr>
        <p:spPr/>
        <p:txBody>
          <a:bodyPr/>
          <a:lstStyle/>
          <a:p>
            <a:endParaRPr lang="lv-LV"/>
          </a:p>
        </p:txBody>
      </p:sp>
      <p:sp>
        <p:nvSpPr>
          <p:cNvPr id="2" name="Slide Number Placeholder 1">
            <a:extLst>
              <a:ext uri="{FF2B5EF4-FFF2-40B4-BE49-F238E27FC236}">
                <a16:creationId xmlns:a16="http://schemas.microsoft.com/office/drawing/2014/main" id="{48E51104-BFF2-454E-9BD0-A211922EC9B5}"/>
              </a:ext>
            </a:extLst>
          </p:cNvPr>
          <p:cNvSpPr>
            <a:spLocks noGrp="1"/>
          </p:cNvSpPr>
          <p:nvPr>
            <p:ph type="sldNum" sz="quarter" idx="21"/>
          </p:nvPr>
        </p:nvSpPr>
        <p:spPr/>
        <p:txBody>
          <a:bodyPr/>
          <a:lstStyle/>
          <a:p>
            <a:fld id="{0C9F65A0-2F09-4141-8FCD-F0391BF63056}" type="slidenum">
              <a:rPr lang="lv-LV" smtClean="0"/>
              <a:pPr/>
              <a:t>7</a:t>
            </a:fld>
            <a:endParaRPr lang="lv-LV"/>
          </a:p>
        </p:txBody>
      </p:sp>
      <p:pic>
        <p:nvPicPr>
          <p:cNvPr id="4098" name="Picture 2" descr="Importance of planning and budgeting in IT">
            <a:extLst>
              <a:ext uri="{FF2B5EF4-FFF2-40B4-BE49-F238E27FC236}">
                <a16:creationId xmlns:a16="http://schemas.microsoft.com/office/drawing/2014/main" id="{BD1EA3AF-EA5F-4D3E-B7A5-F2571DFF216A}"/>
              </a:ext>
            </a:extLst>
          </p:cNvPr>
          <p:cNvPicPr>
            <a:picLocks noGrp="1" noChangeAspect="1" noChangeArrowheads="1"/>
          </p:cNvPicPr>
          <p:nvPr>
            <p:ph type="pic" sz="quarter" idx="19"/>
          </p:nvPr>
        </p:nvPicPr>
        <p:blipFill rotWithShape="1">
          <a:blip r:embed="rId3">
            <a:extLst>
              <a:ext uri="{28A0092B-C50C-407E-A947-70E740481C1C}">
                <a14:useLocalDpi xmlns:a14="http://schemas.microsoft.com/office/drawing/2010/main" val="0"/>
              </a:ext>
            </a:extLst>
          </a:blip>
          <a:srcRect t="12807" b="8596"/>
          <a:stretch/>
        </p:blipFill>
        <p:spPr bwMode="auto">
          <a:xfrm>
            <a:off x="0" y="2669458"/>
            <a:ext cx="5329451" cy="418854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a 4" descr="Plant outline">
            <a:extLst>
              <a:ext uri="{FF2B5EF4-FFF2-40B4-BE49-F238E27FC236}">
                <a16:creationId xmlns:a16="http://schemas.microsoft.com/office/drawing/2014/main" id="{3153B848-2455-24E1-2471-B576C4359A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7170" y="1223862"/>
            <a:ext cx="831273" cy="831273"/>
          </a:xfrm>
          <a:prstGeom prst="rect">
            <a:avLst/>
          </a:prstGeom>
        </p:spPr>
      </p:pic>
      <p:pic>
        <p:nvPicPr>
          <p:cNvPr id="7" name="Grafika 6" descr="Scales of justice outline">
            <a:extLst>
              <a:ext uri="{FF2B5EF4-FFF2-40B4-BE49-F238E27FC236}">
                <a16:creationId xmlns:a16="http://schemas.microsoft.com/office/drawing/2014/main" id="{BFD91D80-FD17-C921-399A-F778AB255B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6666" y="2950001"/>
            <a:ext cx="831273" cy="831273"/>
          </a:xfrm>
          <a:prstGeom prst="rect">
            <a:avLst/>
          </a:prstGeom>
        </p:spPr>
      </p:pic>
      <p:pic>
        <p:nvPicPr>
          <p:cNvPr id="11" name="Grafika 10" descr="Piggy Bank outline">
            <a:extLst>
              <a:ext uri="{FF2B5EF4-FFF2-40B4-BE49-F238E27FC236}">
                <a16:creationId xmlns:a16="http://schemas.microsoft.com/office/drawing/2014/main" id="{24C873A5-484E-C680-EE11-7DA44FEB18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44040" y="4690242"/>
            <a:ext cx="914400" cy="914400"/>
          </a:xfrm>
          <a:prstGeom prst="rect">
            <a:avLst/>
          </a:prstGeom>
        </p:spPr>
      </p:pic>
    </p:spTree>
    <p:extLst>
      <p:ext uri="{BB962C8B-B14F-4D97-AF65-F5344CB8AC3E}">
        <p14:creationId xmlns:p14="http://schemas.microsoft.com/office/powerpoint/2010/main" val="12491701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FD878-3773-4B88-AB2A-45737215E7E5}"/>
              </a:ext>
            </a:extLst>
          </p:cNvPr>
          <p:cNvSpPr>
            <a:spLocks noGrp="1"/>
          </p:cNvSpPr>
          <p:nvPr>
            <p:ph type="sldNum" sz="quarter" idx="11"/>
          </p:nvPr>
        </p:nvSpPr>
        <p:spPr/>
        <p:txBody>
          <a:bodyPr/>
          <a:lstStyle/>
          <a:p>
            <a:fld id="{0C9F65A0-2F09-4141-8FCD-F0391BF63056}" type="slidenum">
              <a:rPr lang="lv-LV" smtClean="0"/>
              <a:pPr/>
              <a:t>8</a:t>
            </a:fld>
            <a:endParaRPr lang="lv-LV"/>
          </a:p>
        </p:txBody>
      </p:sp>
      <p:sp>
        <p:nvSpPr>
          <p:cNvPr id="3" name="Title 2">
            <a:extLst>
              <a:ext uri="{FF2B5EF4-FFF2-40B4-BE49-F238E27FC236}">
                <a16:creationId xmlns:a16="http://schemas.microsoft.com/office/drawing/2014/main" id="{EDE03D72-F550-49C2-BB5D-55788CAC7140}"/>
              </a:ext>
            </a:extLst>
          </p:cNvPr>
          <p:cNvSpPr>
            <a:spLocks noGrp="1"/>
          </p:cNvSpPr>
          <p:nvPr>
            <p:ph type="title"/>
          </p:nvPr>
        </p:nvSpPr>
        <p:spPr/>
        <p:txBody>
          <a:bodyPr/>
          <a:lstStyle/>
          <a:p>
            <a:r>
              <a:rPr lang="lv-LV" dirty="0"/>
              <a:t>Izlasi tekstu un atbildi uz jautājumiem!</a:t>
            </a:r>
          </a:p>
        </p:txBody>
      </p:sp>
      <p:sp>
        <p:nvSpPr>
          <p:cNvPr id="4" name="TextBox 3">
            <a:extLst>
              <a:ext uri="{FF2B5EF4-FFF2-40B4-BE49-F238E27FC236}">
                <a16:creationId xmlns:a16="http://schemas.microsoft.com/office/drawing/2014/main" id="{3BB5907F-6B1A-42A0-87C4-754FF9665919}"/>
              </a:ext>
            </a:extLst>
          </p:cNvPr>
          <p:cNvSpPr txBox="1"/>
          <p:nvPr/>
        </p:nvSpPr>
        <p:spPr>
          <a:xfrm>
            <a:off x="647999" y="1421566"/>
            <a:ext cx="10973730" cy="4955203"/>
          </a:xfrm>
          <a:prstGeom prst="rect">
            <a:avLst/>
          </a:prstGeom>
          <a:noFill/>
        </p:spPr>
        <p:txBody>
          <a:bodyPr wrap="square" rtlCol="0">
            <a:spAutoFit/>
          </a:bodyPr>
          <a:lstStyle/>
          <a:p>
            <a:pPr>
              <a:spcAft>
                <a:spcPts val="600"/>
              </a:spcAft>
            </a:pPr>
            <a:r>
              <a:rPr lang="lv-LV" sz="1600" dirty="0"/>
              <a:t>Vecāki kopā ar Andri un Matīsu nolēma, ka zēniem šajā vasarā būtu nepieciešams doties uz kādu atpūtas nometni. Kopīgi izvēlējās, ka tā būs nometne "Es esmu... Varavīksne", kas ilgs divas nedēļas. Vecāki no ģimenes budžeta zēniem iedos 25 eiro.</a:t>
            </a:r>
          </a:p>
          <a:p>
            <a:pPr>
              <a:spcAft>
                <a:spcPts val="600"/>
              </a:spcAft>
            </a:pPr>
            <a:r>
              <a:rPr lang="lv-LV" sz="1600" dirty="0"/>
              <a:t> "Paklau," Matīss teica. "Vecāki mums ir iedevuši lielu naudu. Sadalīsim to uz pusēm un tērēsim kā katram gribas."</a:t>
            </a:r>
          </a:p>
          <a:p>
            <a:pPr>
              <a:spcAft>
                <a:spcPts val="600"/>
              </a:spcAft>
            </a:pPr>
            <a:r>
              <a:rPr lang="lv-LV" sz="1600" dirty="0"/>
              <a:t>"Bet mamma taču mums pieteica, lai naudu vispirms tērējam tam, par ko obligāti jāsamaksā!"</a:t>
            </a:r>
          </a:p>
          <a:p>
            <a:pPr>
              <a:spcAft>
                <a:spcPts val="600"/>
              </a:spcAft>
            </a:pPr>
            <a:r>
              <a:rPr lang="lv-LV" sz="1600" dirty="0"/>
              <a:t>"Vai tad kaut kas mums vēl būs jāmaksā? Manuprāt, tikai jānopērk vilciena biļetes."</a:t>
            </a:r>
          </a:p>
          <a:p>
            <a:pPr>
              <a:spcAft>
                <a:spcPts val="600"/>
              </a:spcAft>
            </a:pPr>
            <a:r>
              <a:rPr lang="lv-LV" sz="1600" dirty="0"/>
              <a:t>"Neaizmirsti, ka biļetes būs jāpērk arī atpakaļceļam," teica Andris.</a:t>
            </a:r>
          </a:p>
          <a:p>
            <a:pPr>
              <a:spcAft>
                <a:spcPts val="600"/>
              </a:spcAft>
            </a:pPr>
            <a:r>
              <a:rPr lang="lv-LV" sz="1600" dirty="0"/>
              <a:t>"Vēl nometnē ir paredzētas dažādas meistarklases. Ir plānots arī doties uz sulu meistarklasi, kur es vēlēšos pagaršot sulu. Tāpat arī vēlēšos doties uz nometnes vakara pasākumu, kas notiks katras nedēļas nogalē."</a:t>
            </a:r>
          </a:p>
          <a:p>
            <a:pPr>
              <a:spcAft>
                <a:spcPts val="600"/>
              </a:spcAft>
            </a:pPr>
            <a:r>
              <a:rPr lang="lv-LV" sz="1600" dirty="0"/>
              <a:t>"</a:t>
            </a:r>
            <a:r>
              <a:rPr lang="lv-LV" sz="1600" dirty="0" err="1"/>
              <a:t>Hm</a:t>
            </a:r>
            <a:r>
              <a:rPr lang="lv-LV" sz="1600" dirty="0"/>
              <a:t>! Es arī labprāt aiziešu uz to vakara pasākumu nedēļas nogalē, kā arī .... sulu varētu", piekrita Matīss.</a:t>
            </a:r>
          </a:p>
          <a:p>
            <a:pPr>
              <a:spcAft>
                <a:spcPts val="600"/>
              </a:spcAft>
            </a:pPr>
            <a:r>
              <a:rPr lang="lv-LV" sz="1600" dirty="0"/>
              <a:t>"Tā gribētos nopirkt arī kādas konfektes un saldējumu."</a:t>
            </a:r>
          </a:p>
          <a:p>
            <a:pPr>
              <a:spcAft>
                <a:spcPts val="600"/>
              </a:spcAft>
            </a:pPr>
            <a:r>
              <a:rPr lang="lv-LV" sz="1600" dirty="0"/>
              <a:t>"Jā, mums laikam jāsāk viss būs pierakstīt uz papīra un tomēr savi izdevumi jāsaplāno", Andris nopūtās.</a:t>
            </a:r>
          </a:p>
          <a:p>
            <a:pPr>
              <a:spcAft>
                <a:spcPts val="600"/>
              </a:spcAft>
            </a:pPr>
            <a:r>
              <a:rPr lang="lv-LV" sz="1600" dirty="0"/>
              <a:t>"Ko mēs darīsim, ja nauda paliks pāri?" jautāja Matīss.</a:t>
            </a:r>
          </a:p>
          <a:p>
            <a:pPr>
              <a:spcAft>
                <a:spcPts val="600"/>
              </a:spcAft>
            </a:pPr>
            <a:r>
              <a:rPr lang="lv-LV" sz="1600" dirty="0"/>
              <a:t>"Tad gan sadalīsim uz pusēm un iztērēsim, kā katrs vēlēsies", Andris palika pie sava. </a:t>
            </a:r>
          </a:p>
          <a:p>
            <a:pPr>
              <a:spcAft>
                <a:spcPts val="600"/>
              </a:spcAft>
            </a:pPr>
            <a:endParaRPr lang="lv-LV" sz="1600" dirty="0"/>
          </a:p>
          <a:p>
            <a:pPr algn="r">
              <a:spcAft>
                <a:spcPts val="600"/>
              </a:spcAft>
            </a:pPr>
            <a:r>
              <a:rPr lang="lv-LV" sz="1200" dirty="0"/>
              <a:t>Avots: Pēc "Ar gudru ziņu. Sociālās zinības 4. klasei". – Rīga: Raka, 2005, 67. lpp</a:t>
            </a:r>
            <a:r>
              <a:rPr lang="lv-LV" sz="1600" dirty="0"/>
              <a:t>. </a:t>
            </a:r>
          </a:p>
        </p:txBody>
      </p:sp>
    </p:spTree>
    <p:extLst>
      <p:ext uri="{BB962C8B-B14F-4D97-AF65-F5344CB8AC3E}">
        <p14:creationId xmlns:p14="http://schemas.microsoft.com/office/powerpoint/2010/main" val="420375315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a:extLst>
              <a:ext uri="{FF2B5EF4-FFF2-40B4-BE49-F238E27FC236}">
                <a16:creationId xmlns:a16="http://schemas.microsoft.com/office/drawing/2014/main" id="{05081D39-E0C0-0D06-4FDD-3FEB04505D46}"/>
              </a:ext>
            </a:extLst>
          </p:cNvPr>
          <p:cNvSpPr/>
          <p:nvPr/>
        </p:nvSpPr>
        <p:spPr>
          <a:xfrm>
            <a:off x="0" y="0"/>
            <a:ext cx="53241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itle 3">
            <a:extLst>
              <a:ext uri="{FF2B5EF4-FFF2-40B4-BE49-F238E27FC236}">
                <a16:creationId xmlns:a16="http://schemas.microsoft.com/office/drawing/2014/main" id="{A8BA118E-3F7F-45C3-81FC-66E61295A408}"/>
              </a:ext>
            </a:extLst>
          </p:cNvPr>
          <p:cNvSpPr>
            <a:spLocks noGrp="1"/>
          </p:cNvSpPr>
          <p:nvPr>
            <p:ph type="ctrTitle"/>
          </p:nvPr>
        </p:nvSpPr>
        <p:spPr/>
        <p:txBody>
          <a:bodyPr/>
          <a:lstStyle/>
          <a:p>
            <a:r>
              <a:rPr lang="lv-LV" dirty="0"/>
              <a:t>Atbildi uz jautājumiem!</a:t>
            </a:r>
          </a:p>
        </p:txBody>
      </p:sp>
      <p:sp>
        <p:nvSpPr>
          <p:cNvPr id="5" name="Text Placeholder 4">
            <a:extLst>
              <a:ext uri="{FF2B5EF4-FFF2-40B4-BE49-F238E27FC236}">
                <a16:creationId xmlns:a16="http://schemas.microsoft.com/office/drawing/2014/main" id="{E1D91699-FDE4-4DC7-9C85-41BAC2368F72}"/>
              </a:ext>
            </a:extLst>
          </p:cNvPr>
          <p:cNvSpPr>
            <a:spLocks noGrp="1"/>
          </p:cNvSpPr>
          <p:nvPr>
            <p:ph type="body" sz="quarter" idx="11"/>
          </p:nvPr>
        </p:nvSpPr>
        <p:spPr>
          <a:xfrm>
            <a:off x="7093974" y="2141885"/>
            <a:ext cx="4435321" cy="3419387"/>
          </a:xfrm>
        </p:spPr>
        <p:txBody>
          <a:bodyPr/>
          <a:lstStyle/>
          <a:p>
            <a:pPr>
              <a:spcAft>
                <a:spcPts val="1400"/>
              </a:spcAft>
            </a:pPr>
            <a:r>
              <a:rPr lang="lv-LV" sz="1800" dirty="0"/>
              <a:t>Vai Andris un Matīss saprātīgi saplānoja savu izdevumus? Atbildi pamato!</a:t>
            </a:r>
          </a:p>
          <a:p>
            <a:pPr>
              <a:spcAft>
                <a:spcPts val="1400"/>
              </a:spcAft>
            </a:pPr>
            <a:endParaRPr lang="lv-LV" sz="1800" dirty="0"/>
          </a:p>
          <a:p>
            <a:pPr>
              <a:spcAft>
                <a:spcPts val="1400"/>
              </a:spcAft>
            </a:pPr>
            <a:r>
              <a:rPr lang="lv-LV" sz="1800" dirty="0"/>
              <a:t>Kāda veida budžetu abi ir saplānojuši? </a:t>
            </a:r>
          </a:p>
          <a:p>
            <a:pPr>
              <a:spcAft>
                <a:spcPts val="1400"/>
              </a:spcAft>
            </a:pPr>
            <a:endParaRPr lang="lv-LV" sz="1800" dirty="0"/>
          </a:p>
          <a:p>
            <a:pPr>
              <a:spcAft>
                <a:spcPts val="1400"/>
              </a:spcAft>
            </a:pPr>
            <a:r>
              <a:rPr lang="lv-LV" sz="1800" dirty="0"/>
              <a:t>Kā tu rīkotos viņu vietā? </a:t>
            </a:r>
          </a:p>
          <a:p>
            <a:pPr>
              <a:spcAft>
                <a:spcPts val="1400"/>
              </a:spcAft>
            </a:pPr>
            <a:endParaRPr lang="lv-LV" sz="1800" dirty="0"/>
          </a:p>
          <a:p>
            <a:pPr>
              <a:spcAft>
                <a:spcPts val="1400"/>
              </a:spcAft>
            </a:pPr>
            <a:r>
              <a:rPr lang="lv-LV" sz="1800" dirty="0"/>
              <a:t>Palīdzi Andrim un Matīsam saplānot izdevumus atbilstoši viņu ienākumiem! </a:t>
            </a:r>
          </a:p>
        </p:txBody>
      </p:sp>
      <p:pic>
        <p:nvPicPr>
          <p:cNvPr id="8" name="Picture Placeholder 7">
            <a:extLst>
              <a:ext uri="{FF2B5EF4-FFF2-40B4-BE49-F238E27FC236}">
                <a16:creationId xmlns:a16="http://schemas.microsoft.com/office/drawing/2014/main" id="{C2F27BE0-1492-4C73-A819-A382DFAE0524}"/>
              </a:ext>
            </a:extLst>
          </p:cNvPr>
          <p:cNvPicPr>
            <a:picLocks noGrp="1" noChangeAspect="1"/>
          </p:cNvPicPr>
          <p:nvPr>
            <p:ph type="pic" sz="quarter" idx="19"/>
          </p:nvPr>
        </p:nvPicPr>
        <p:blipFill rotWithShape="1">
          <a:blip r:embed="rId3"/>
          <a:srcRect l="1247" t="-19526" r="1247" b="-19526"/>
          <a:stretch/>
        </p:blipFill>
        <p:spPr>
          <a:xfrm>
            <a:off x="520979" y="527355"/>
            <a:ext cx="4309117" cy="5538645"/>
          </a:xfrm>
          <a:prstGeom prst="rect">
            <a:avLst/>
          </a:prstGeom>
        </p:spPr>
      </p:pic>
      <p:sp>
        <p:nvSpPr>
          <p:cNvPr id="6" name="Text Placeholder 5">
            <a:extLst>
              <a:ext uri="{FF2B5EF4-FFF2-40B4-BE49-F238E27FC236}">
                <a16:creationId xmlns:a16="http://schemas.microsoft.com/office/drawing/2014/main" id="{92DFBE93-4D9E-47FA-9A8C-31220C9F49EC}"/>
              </a:ext>
            </a:extLst>
          </p:cNvPr>
          <p:cNvSpPr>
            <a:spLocks noGrp="1"/>
          </p:cNvSpPr>
          <p:nvPr>
            <p:ph type="body" sz="quarter" idx="18"/>
          </p:nvPr>
        </p:nvSpPr>
        <p:spPr/>
        <p:txBody>
          <a:bodyPr/>
          <a:lstStyle/>
          <a:p>
            <a:endParaRPr lang="lv-LV"/>
          </a:p>
        </p:txBody>
      </p:sp>
      <p:sp>
        <p:nvSpPr>
          <p:cNvPr id="2" name="Slide Number Placeholder 1">
            <a:extLst>
              <a:ext uri="{FF2B5EF4-FFF2-40B4-BE49-F238E27FC236}">
                <a16:creationId xmlns:a16="http://schemas.microsoft.com/office/drawing/2014/main" id="{434EA243-DFBE-44AD-84A9-FD3F2B4A471E}"/>
              </a:ext>
            </a:extLst>
          </p:cNvPr>
          <p:cNvSpPr>
            <a:spLocks noGrp="1"/>
          </p:cNvSpPr>
          <p:nvPr>
            <p:ph type="sldNum" sz="quarter" idx="21"/>
          </p:nvPr>
        </p:nvSpPr>
        <p:spPr/>
        <p:txBody>
          <a:bodyPr/>
          <a:lstStyle/>
          <a:p>
            <a:fld id="{0C9F65A0-2F09-4141-8FCD-F0391BF63056}" type="slidenum">
              <a:rPr lang="lv-LV" smtClean="0"/>
              <a:pPr/>
              <a:t>9</a:t>
            </a:fld>
            <a:endParaRPr lang="lv-LV"/>
          </a:p>
        </p:txBody>
      </p:sp>
      <p:sp>
        <p:nvSpPr>
          <p:cNvPr id="7" name="Ovāls 6">
            <a:extLst>
              <a:ext uri="{FF2B5EF4-FFF2-40B4-BE49-F238E27FC236}">
                <a16:creationId xmlns:a16="http://schemas.microsoft.com/office/drawing/2014/main" id="{0EB273EA-BDBF-AC20-36B7-912E856DE9BD}"/>
              </a:ext>
            </a:extLst>
          </p:cNvPr>
          <p:cNvSpPr>
            <a:spLocks noChangeAspect="1"/>
          </p:cNvSpPr>
          <p:nvPr/>
        </p:nvSpPr>
        <p:spPr>
          <a:xfrm>
            <a:off x="6107114" y="2064696"/>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Ovāls 8">
            <a:extLst>
              <a:ext uri="{FF2B5EF4-FFF2-40B4-BE49-F238E27FC236}">
                <a16:creationId xmlns:a16="http://schemas.microsoft.com/office/drawing/2014/main" id="{8F256501-5E09-9EDA-974F-DF39FA2BB08C}"/>
              </a:ext>
            </a:extLst>
          </p:cNvPr>
          <p:cNvSpPr>
            <a:spLocks noChangeAspect="1"/>
          </p:cNvSpPr>
          <p:nvPr/>
        </p:nvSpPr>
        <p:spPr>
          <a:xfrm>
            <a:off x="6107114" y="3112809"/>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Ovāls 9">
            <a:extLst>
              <a:ext uri="{FF2B5EF4-FFF2-40B4-BE49-F238E27FC236}">
                <a16:creationId xmlns:a16="http://schemas.microsoft.com/office/drawing/2014/main" id="{10EC2E4B-97FF-9754-A9C8-560A0329AD6F}"/>
              </a:ext>
            </a:extLst>
          </p:cNvPr>
          <p:cNvSpPr>
            <a:spLocks noChangeAspect="1"/>
          </p:cNvSpPr>
          <p:nvPr/>
        </p:nvSpPr>
        <p:spPr>
          <a:xfrm>
            <a:off x="6107114" y="4025409"/>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āls 10">
            <a:extLst>
              <a:ext uri="{FF2B5EF4-FFF2-40B4-BE49-F238E27FC236}">
                <a16:creationId xmlns:a16="http://schemas.microsoft.com/office/drawing/2014/main" id="{69B4CE6F-4C5F-A419-37FD-58DD785DF97B}"/>
              </a:ext>
            </a:extLst>
          </p:cNvPr>
          <p:cNvSpPr>
            <a:spLocks noChangeAspect="1"/>
          </p:cNvSpPr>
          <p:nvPr/>
        </p:nvSpPr>
        <p:spPr>
          <a:xfrm>
            <a:off x="6116948" y="5062713"/>
            <a:ext cx="803305" cy="803305"/>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 name="Grafika 12" descr="Circle with left arrow outline">
            <a:extLst>
              <a:ext uri="{FF2B5EF4-FFF2-40B4-BE49-F238E27FC236}">
                <a16:creationId xmlns:a16="http://schemas.microsoft.com/office/drawing/2014/main" id="{B2F34145-B1B2-5588-A8A6-A2369B5CC4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4881" y="2187976"/>
            <a:ext cx="567771" cy="567771"/>
          </a:xfrm>
          <a:prstGeom prst="rect">
            <a:avLst/>
          </a:prstGeom>
        </p:spPr>
      </p:pic>
      <p:pic>
        <p:nvPicPr>
          <p:cNvPr id="14" name="Grafika 13" descr="Circle with left arrow outline">
            <a:extLst>
              <a:ext uri="{FF2B5EF4-FFF2-40B4-BE49-F238E27FC236}">
                <a16:creationId xmlns:a16="http://schemas.microsoft.com/office/drawing/2014/main" id="{6949A8A5-615B-13B6-715C-A537C5AAA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4880" y="3223639"/>
            <a:ext cx="567771" cy="567771"/>
          </a:xfrm>
          <a:prstGeom prst="rect">
            <a:avLst/>
          </a:prstGeom>
        </p:spPr>
      </p:pic>
      <p:pic>
        <p:nvPicPr>
          <p:cNvPr id="15" name="Grafika 14" descr="Circle with left arrow outline">
            <a:extLst>
              <a:ext uri="{FF2B5EF4-FFF2-40B4-BE49-F238E27FC236}">
                <a16:creationId xmlns:a16="http://schemas.microsoft.com/office/drawing/2014/main" id="{0FD0702F-083C-E86B-9DDE-693B7D4970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4714" y="4143175"/>
            <a:ext cx="567771" cy="567771"/>
          </a:xfrm>
          <a:prstGeom prst="rect">
            <a:avLst/>
          </a:prstGeom>
        </p:spPr>
      </p:pic>
      <p:pic>
        <p:nvPicPr>
          <p:cNvPr id="16" name="Grafika 15" descr="Circle with left arrow outline">
            <a:extLst>
              <a:ext uri="{FF2B5EF4-FFF2-40B4-BE49-F238E27FC236}">
                <a16:creationId xmlns:a16="http://schemas.microsoft.com/office/drawing/2014/main" id="{F65E960F-4AF1-499F-871D-9C6C5792F1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38193" y="5180479"/>
            <a:ext cx="567771" cy="567771"/>
          </a:xfrm>
          <a:prstGeom prst="rect">
            <a:avLst/>
          </a:prstGeom>
        </p:spPr>
      </p:pic>
    </p:spTree>
    <p:extLst>
      <p:ext uri="{BB962C8B-B14F-4D97-AF65-F5344CB8AC3E}">
        <p14:creationId xmlns:p14="http://schemas.microsoft.com/office/powerpoint/2010/main" val="1332127489"/>
      </p:ext>
    </p:extLst>
  </p:cSld>
  <p:clrMapOvr>
    <a:masterClrMapping/>
  </p:clrMapOvr>
  <p:transition spd="slow">
    <p:push/>
  </p:transition>
</p:sld>
</file>

<file path=ppt/theme/theme1.xml><?xml version="1.0" encoding="utf-8"?>
<a:theme xmlns:a="http://schemas.openxmlformats.org/drawingml/2006/main" name="Titul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33C6F96D-1A25-4E23-A198-974F9B62757A}"/>
    </a:ext>
  </a:extLst>
</a:theme>
</file>

<file path=ppt/theme/theme10.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daļ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92D2A216-1099-4E46-A010-4F31BE2E6B7D}"/>
    </a:ext>
  </a:extLst>
</a:theme>
</file>

<file path=ppt/theme/theme3.xml><?xml version="1.0" encoding="utf-8"?>
<a:theme xmlns:a="http://schemas.openxmlformats.org/drawingml/2006/main" name="2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A3EF824E-FBDA-4BF7-864D-3E22DE2436AD}"/>
    </a:ext>
  </a:extLst>
</a:theme>
</file>

<file path=ppt/theme/theme4.xml><?xml version="1.0" encoding="utf-8"?>
<a:theme xmlns:a="http://schemas.openxmlformats.org/drawingml/2006/main" name="3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solidFill>
              <a:schemeClr val="tx1"/>
            </a:solidFill>
          </a:defRPr>
        </a:defPPr>
      </a:lstStyle>
    </a:txDef>
  </a:objectDefaults>
  <a:extraClrSchemeLst/>
  <a:extLst>
    <a:ext uri="{05A4C25C-085E-4340-85A3-A5531E510DB2}">
      <thm15:themeFamily xmlns:thm15="http://schemas.microsoft.com/office/thememl/2012/main" name="LatvijasBanka_PPT_veidne_01092022.potx" id="{BEF94E54-A335-4BB4-B3AD-E6118E13029C}" vid="{CE578707-BA6E-4E62-B1DD-C3E2566E77AE}"/>
    </a:ext>
  </a:extLst>
</a:theme>
</file>

<file path=ppt/theme/theme5.xml><?xml version="1.0" encoding="utf-8"?>
<a:theme xmlns:a="http://schemas.openxmlformats.org/drawingml/2006/main" name="4 bullet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175DE356-E6F2-4139-8A4E-99A9FAFF2D35}"/>
    </a:ext>
  </a:extLst>
</a:theme>
</file>

<file path=ppt/theme/theme6.xml><?xml version="1.0" encoding="utf-8"?>
<a:theme xmlns:a="http://schemas.openxmlformats.org/drawingml/2006/main" name="Grafiku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F710492E-29B3-4396-9FEF-0D3573F40E9D}"/>
    </a:ext>
  </a:extLst>
</a:theme>
</file>

<file path=ppt/theme/theme7.xml><?xml version="1.0" encoding="utf-8"?>
<a:theme xmlns:a="http://schemas.openxmlformats.org/drawingml/2006/main" name="Teksts / apakšpunkt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DC983BEE-E23D-417E-B3E5-7050D813D417}"/>
    </a:ext>
  </a:extLst>
</a:theme>
</file>

<file path=ppt/theme/theme8.xml><?xml version="1.0" encoding="utf-8"?>
<a:theme xmlns:a="http://schemas.openxmlformats.org/drawingml/2006/main" name="Nobeiguma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LatvijasBanka_PPT_veidne_01092022.potx" id="{BEF94E54-A335-4BB4-B3AD-E6118E13029C}" vid="{CDFF9C7F-499D-44D2-B321-A8E63226C761}"/>
    </a:ext>
  </a:extLst>
</a:theme>
</file>

<file path=ppt/theme/theme9.xml><?xml version="1.0" encoding="utf-8"?>
<a:theme xmlns:a="http://schemas.openxmlformats.org/drawingml/2006/main" name="Tukšie slaidi">
  <a:themeElements>
    <a:clrScheme name="LB_PTT_2022_2604-3">
      <a:dk1>
        <a:srgbClr val="282850"/>
      </a:dk1>
      <a:lt1>
        <a:srgbClr val="CBAC88"/>
      </a:lt1>
      <a:dk2>
        <a:srgbClr val="282850"/>
      </a:dk2>
      <a:lt2>
        <a:srgbClr val="F0F0F5"/>
      </a:lt2>
      <a:accent1>
        <a:srgbClr val="444780"/>
      </a:accent1>
      <a:accent2>
        <a:srgbClr val="CBAC88"/>
      </a:accent2>
      <a:accent3>
        <a:srgbClr val="489E9E"/>
      </a:accent3>
      <a:accent4>
        <a:srgbClr val="2878A1"/>
      </a:accent4>
      <a:accent5>
        <a:srgbClr val="7F7F85"/>
      </a:accent5>
      <a:accent6>
        <a:srgbClr val="D34F73"/>
      </a:accent6>
      <a:hlink>
        <a:srgbClr val="79B9FC"/>
      </a:hlink>
      <a:folHlink>
        <a:srgbClr val="246391"/>
      </a:folHlink>
    </a:clrScheme>
    <a:fontScheme name="LB_2022">
      <a:majorFont>
        <a:latin typeface="Lor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LatvijasBanka_PPT_veidne_01092022.potx" id="{BEF94E54-A335-4BB4-B3AD-E6118E13029C}" vid="{AF06D56E-83D3-4343-A126-D44B2A54C617}"/>
    </a:ext>
  </a:extLst>
</a:theme>
</file>

<file path=docProps/app.xml><?xml version="1.0" encoding="utf-8"?>
<Properties xmlns="http://schemas.openxmlformats.org/officeDocument/2006/extended-properties" xmlns:vt="http://schemas.openxmlformats.org/officeDocument/2006/docPropsVTypes">
  <Template>LatvijasBanka_PPT_veidne_2022</Template>
  <TotalTime>2185</TotalTime>
  <Words>1437</Words>
  <Application>Microsoft Office PowerPoint</Application>
  <PresentationFormat>Platekrāna</PresentationFormat>
  <Paragraphs>157</Paragraphs>
  <Slides>17</Slides>
  <Notes>13</Notes>
  <HiddenSlides>0</HiddenSlides>
  <MMClips>0</MMClips>
  <ScaleCrop>false</ScaleCrop>
  <HeadingPairs>
    <vt:vector size="6" baseType="variant">
      <vt:variant>
        <vt:lpstr>Lietotie fonti</vt:lpstr>
      </vt:variant>
      <vt:variant>
        <vt:i4>5</vt:i4>
      </vt:variant>
      <vt:variant>
        <vt:lpstr>Dizains</vt:lpstr>
      </vt:variant>
      <vt:variant>
        <vt:i4>9</vt:i4>
      </vt:variant>
      <vt:variant>
        <vt:lpstr>Slaidu virsraksti</vt:lpstr>
      </vt:variant>
      <vt:variant>
        <vt:i4>17</vt:i4>
      </vt:variant>
    </vt:vector>
  </HeadingPairs>
  <TitlesOfParts>
    <vt:vector size="31" baseType="lpstr">
      <vt:lpstr>Arial</vt:lpstr>
      <vt:lpstr>Calibri</vt:lpstr>
      <vt:lpstr>Lora</vt:lpstr>
      <vt:lpstr>Open Sans</vt:lpstr>
      <vt:lpstr>Wingdings</vt:lpstr>
      <vt:lpstr>Titulslaidi</vt:lpstr>
      <vt:lpstr>Nodaļu slaidi</vt:lpstr>
      <vt:lpstr>2 bulletu slaidi</vt:lpstr>
      <vt:lpstr>3 bulletu slaidi</vt:lpstr>
      <vt:lpstr>4 bulletu slaidi</vt:lpstr>
      <vt:lpstr>Grafiku slaidi</vt:lpstr>
      <vt:lpstr>Teksts / apakšpunkti</vt:lpstr>
      <vt:lpstr>Nobeiguma slaidi</vt:lpstr>
      <vt:lpstr>Tukšie slaidi</vt:lpstr>
      <vt:lpstr>Kur pazūd mana kabatas nauda?</vt:lpstr>
      <vt:lpstr>PowerPoint prezentācija</vt:lpstr>
      <vt:lpstr>Nodarbības sasniedzamais rezultāts</vt:lpstr>
      <vt:lpstr>Kas ir budžets?</vt:lpstr>
      <vt:lpstr>PowerPoint prezentācija</vt:lpstr>
      <vt:lpstr>Kāds var būt budžets?</vt:lpstr>
      <vt:lpstr>Kāpēc ir vēlams plānot savu budžetu?</vt:lpstr>
      <vt:lpstr>Izlasi tekstu un atbildi uz jautājumiem!</vt:lpstr>
      <vt:lpstr>Atbildi uz jautājumiem!</vt:lpstr>
      <vt:lpstr>Budžeta plānošanas cikls</vt:lpstr>
      <vt:lpstr>Kur plānot savu budžetu?</vt:lpstr>
      <vt:lpstr>Padomi budžeta plānošanai</vt:lpstr>
      <vt:lpstr>Kā ietaupīt?</vt:lpstr>
      <vt:lpstr>Engela likums</vt:lpstr>
      <vt:lpstr>Uzdevums</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Ieguldījumu pasaule. Kas tajā notiek?</dc:title>
  <dc:creator>Andris Grīslis</dc:creator>
  <cp:lastModifiedBy>Angelīna Muste</cp:lastModifiedBy>
  <cp:revision>62</cp:revision>
  <dcterms:created xsi:type="dcterms:W3CDTF">2023-03-16T05:41:41Z</dcterms:created>
  <dcterms:modified xsi:type="dcterms:W3CDTF">2024-08-13T12:11:10Z</dcterms:modified>
</cp:coreProperties>
</file>